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60" r:id="rId1"/>
    <p:sldMasterId id="2147483945" r:id="rId2"/>
  </p:sldMasterIdLst>
  <p:notesMasterIdLst>
    <p:notesMasterId r:id="rId142"/>
  </p:notesMasterIdLst>
  <p:handoutMasterIdLst>
    <p:handoutMasterId r:id="rId143"/>
  </p:handoutMasterIdLst>
  <p:sldIdLst>
    <p:sldId id="816" r:id="rId3"/>
    <p:sldId id="817" r:id="rId4"/>
    <p:sldId id="818" r:id="rId5"/>
    <p:sldId id="819" r:id="rId6"/>
    <p:sldId id="820" r:id="rId7"/>
    <p:sldId id="821" r:id="rId8"/>
    <p:sldId id="822" r:id="rId9"/>
    <p:sldId id="823" r:id="rId10"/>
    <p:sldId id="824" r:id="rId11"/>
    <p:sldId id="825" r:id="rId12"/>
    <p:sldId id="826" r:id="rId13"/>
    <p:sldId id="827" r:id="rId14"/>
    <p:sldId id="828" r:id="rId15"/>
    <p:sldId id="829" r:id="rId16"/>
    <p:sldId id="830" r:id="rId17"/>
    <p:sldId id="831" r:id="rId18"/>
    <p:sldId id="951" r:id="rId19"/>
    <p:sldId id="832" r:id="rId20"/>
    <p:sldId id="833" r:id="rId21"/>
    <p:sldId id="834" r:id="rId22"/>
    <p:sldId id="835" r:id="rId23"/>
    <p:sldId id="836" r:id="rId24"/>
    <p:sldId id="837" r:id="rId25"/>
    <p:sldId id="838" r:id="rId26"/>
    <p:sldId id="839" r:id="rId27"/>
    <p:sldId id="840" r:id="rId28"/>
    <p:sldId id="841" r:id="rId29"/>
    <p:sldId id="842" r:id="rId30"/>
    <p:sldId id="843" r:id="rId31"/>
    <p:sldId id="844" r:id="rId32"/>
    <p:sldId id="845" r:id="rId33"/>
    <p:sldId id="846" r:id="rId34"/>
    <p:sldId id="847" r:id="rId35"/>
    <p:sldId id="848" r:id="rId36"/>
    <p:sldId id="849" r:id="rId37"/>
    <p:sldId id="850" r:id="rId38"/>
    <p:sldId id="851" r:id="rId39"/>
    <p:sldId id="852" r:id="rId40"/>
    <p:sldId id="853" r:id="rId41"/>
    <p:sldId id="854" r:id="rId42"/>
    <p:sldId id="855" r:id="rId43"/>
    <p:sldId id="856" r:id="rId44"/>
    <p:sldId id="857" r:id="rId45"/>
    <p:sldId id="858" r:id="rId46"/>
    <p:sldId id="859" r:id="rId47"/>
    <p:sldId id="860" r:id="rId48"/>
    <p:sldId id="861" r:id="rId49"/>
    <p:sldId id="862" r:id="rId50"/>
    <p:sldId id="863" r:id="rId51"/>
    <p:sldId id="864" r:id="rId52"/>
    <p:sldId id="865" r:id="rId53"/>
    <p:sldId id="866" r:id="rId54"/>
    <p:sldId id="867" r:id="rId55"/>
    <p:sldId id="868" r:id="rId56"/>
    <p:sldId id="869" r:id="rId57"/>
    <p:sldId id="870" r:id="rId58"/>
    <p:sldId id="871" r:id="rId59"/>
    <p:sldId id="872" r:id="rId60"/>
    <p:sldId id="873" r:id="rId61"/>
    <p:sldId id="874" r:id="rId62"/>
    <p:sldId id="875" r:id="rId63"/>
    <p:sldId id="876" r:id="rId64"/>
    <p:sldId id="877" r:id="rId65"/>
    <p:sldId id="878" r:id="rId66"/>
    <p:sldId id="879" r:id="rId67"/>
    <p:sldId id="880" r:id="rId68"/>
    <p:sldId id="881" r:id="rId69"/>
    <p:sldId id="882" r:id="rId70"/>
    <p:sldId id="883" r:id="rId71"/>
    <p:sldId id="884" r:id="rId72"/>
    <p:sldId id="885" r:id="rId73"/>
    <p:sldId id="886" r:id="rId74"/>
    <p:sldId id="887" r:id="rId75"/>
    <p:sldId id="888" r:id="rId76"/>
    <p:sldId id="889" r:id="rId77"/>
    <p:sldId id="890" r:id="rId78"/>
    <p:sldId id="891" r:id="rId79"/>
    <p:sldId id="892" r:id="rId80"/>
    <p:sldId id="893" r:id="rId81"/>
    <p:sldId id="894" r:id="rId82"/>
    <p:sldId id="895" r:id="rId83"/>
    <p:sldId id="896" r:id="rId84"/>
    <p:sldId id="897" r:id="rId85"/>
    <p:sldId id="898" r:id="rId86"/>
    <p:sldId id="899" r:id="rId87"/>
    <p:sldId id="900" r:id="rId88"/>
    <p:sldId id="901" r:id="rId89"/>
    <p:sldId id="902" r:id="rId90"/>
    <p:sldId id="903" r:id="rId91"/>
    <p:sldId id="904" r:id="rId92"/>
    <p:sldId id="905" r:id="rId93"/>
    <p:sldId id="906" r:id="rId94"/>
    <p:sldId id="907" r:id="rId95"/>
    <p:sldId id="908" r:id="rId96"/>
    <p:sldId id="909" r:id="rId97"/>
    <p:sldId id="910" r:id="rId98"/>
    <p:sldId id="911" r:id="rId99"/>
    <p:sldId id="912" r:id="rId100"/>
    <p:sldId id="913" r:id="rId101"/>
    <p:sldId id="952" r:id="rId102"/>
    <p:sldId id="914" r:id="rId103"/>
    <p:sldId id="915" r:id="rId104"/>
    <p:sldId id="916" r:id="rId105"/>
    <p:sldId id="917" r:id="rId106"/>
    <p:sldId id="918" r:id="rId107"/>
    <p:sldId id="919" r:id="rId108"/>
    <p:sldId id="920" r:id="rId109"/>
    <p:sldId id="921" r:id="rId110"/>
    <p:sldId id="922" r:id="rId111"/>
    <p:sldId id="923" r:id="rId112"/>
    <p:sldId id="924" r:id="rId113"/>
    <p:sldId id="925" r:id="rId114"/>
    <p:sldId id="926" r:id="rId115"/>
    <p:sldId id="927" r:id="rId116"/>
    <p:sldId id="928" r:id="rId117"/>
    <p:sldId id="929" r:id="rId118"/>
    <p:sldId id="930" r:id="rId119"/>
    <p:sldId id="931" r:id="rId120"/>
    <p:sldId id="932" r:id="rId121"/>
    <p:sldId id="933" r:id="rId122"/>
    <p:sldId id="934" r:id="rId123"/>
    <p:sldId id="935" r:id="rId124"/>
    <p:sldId id="936" r:id="rId125"/>
    <p:sldId id="953" r:id="rId126"/>
    <p:sldId id="937" r:id="rId127"/>
    <p:sldId id="938" r:id="rId128"/>
    <p:sldId id="939" r:id="rId129"/>
    <p:sldId id="940" r:id="rId130"/>
    <p:sldId id="941" r:id="rId131"/>
    <p:sldId id="942" r:id="rId132"/>
    <p:sldId id="943" r:id="rId133"/>
    <p:sldId id="944" r:id="rId134"/>
    <p:sldId id="945" r:id="rId135"/>
    <p:sldId id="946" r:id="rId136"/>
    <p:sldId id="947" r:id="rId137"/>
    <p:sldId id="948" r:id="rId138"/>
    <p:sldId id="954" r:id="rId139"/>
    <p:sldId id="949" r:id="rId140"/>
    <p:sldId id="950" r:id="rId141"/>
  </p:sldIdLst>
  <p:sldSz cx="9144000" cy="6858000" type="screen4x3"/>
  <p:notesSz cx="7010400" cy="9296400"/>
  <p:defaultTextStyle>
    <a:defPPr>
      <a:defRPr lang="en-US"/>
    </a:defPPr>
    <a:lvl1pPr algn="ctr" rtl="0" eaLnBrk="0" fontAlgn="base" hangingPunct="0">
      <a:lnSpc>
        <a:spcPct val="90000"/>
      </a:lnSpc>
      <a:spcBef>
        <a:spcPct val="0"/>
      </a:spcBef>
      <a:spcAft>
        <a:spcPct val="0"/>
      </a:spcAft>
      <a:defRPr sz="2400" kern="1200">
        <a:solidFill>
          <a:schemeClr val="tx1"/>
        </a:solidFill>
        <a:latin typeface="Arial" charset="0"/>
        <a:ea typeface="+mn-ea"/>
        <a:cs typeface="+mn-cs"/>
      </a:defRPr>
    </a:lvl1pPr>
    <a:lvl2pPr marL="457200" algn="ctr" rtl="0" eaLnBrk="0" fontAlgn="base" hangingPunct="0">
      <a:lnSpc>
        <a:spcPct val="90000"/>
      </a:lnSpc>
      <a:spcBef>
        <a:spcPct val="0"/>
      </a:spcBef>
      <a:spcAft>
        <a:spcPct val="0"/>
      </a:spcAft>
      <a:defRPr sz="2400" kern="1200">
        <a:solidFill>
          <a:schemeClr val="tx1"/>
        </a:solidFill>
        <a:latin typeface="Arial" charset="0"/>
        <a:ea typeface="+mn-ea"/>
        <a:cs typeface="+mn-cs"/>
      </a:defRPr>
    </a:lvl2pPr>
    <a:lvl3pPr marL="914400" algn="ctr" rtl="0" eaLnBrk="0" fontAlgn="base" hangingPunct="0">
      <a:lnSpc>
        <a:spcPct val="90000"/>
      </a:lnSpc>
      <a:spcBef>
        <a:spcPct val="0"/>
      </a:spcBef>
      <a:spcAft>
        <a:spcPct val="0"/>
      </a:spcAft>
      <a:defRPr sz="2400" kern="1200">
        <a:solidFill>
          <a:schemeClr val="tx1"/>
        </a:solidFill>
        <a:latin typeface="Arial" charset="0"/>
        <a:ea typeface="+mn-ea"/>
        <a:cs typeface="+mn-cs"/>
      </a:defRPr>
    </a:lvl3pPr>
    <a:lvl4pPr marL="1371600" algn="ctr" rtl="0" eaLnBrk="0" fontAlgn="base" hangingPunct="0">
      <a:lnSpc>
        <a:spcPct val="90000"/>
      </a:lnSpc>
      <a:spcBef>
        <a:spcPct val="0"/>
      </a:spcBef>
      <a:spcAft>
        <a:spcPct val="0"/>
      </a:spcAft>
      <a:defRPr sz="2400" kern="1200">
        <a:solidFill>
          <a:schemeClr val="tx1"/>
        </a:solidFill>
        <a:latin typeface="Arial" charset="0"/>
        <a:ea typeface="+mn-ea"/>
        <a:cs typeface="+mn-cs"/>
      </a:defRPr>
    </a:lvl4pPr>
    <a:lvl5pPr marL="1828800" algn="ctr" rtl="0" eaLnBrk="0" fontAlgn="base" hangingPunct="0">
      <a:lnSpc>
        <a:spcPct val="90000"/>
      </a:lnSpc>
      <a:spcBef>
        <a:spcPct val="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C0C0C4"/>
    <a:srgbClr val="678DC5"/>
    <a:srgbClr val="3E67A4"/>
    <a:srgbClr val="3E8DC5"/>
    <a:srgbClr val="5F5F65"/>
    <a:srgbClr val="7E7E86"/>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449" autoAdjust="0"/>
    <p:restoredTop sz="84834" autoAdjust="0"/>
  </p:normalViewPr>
  <p:slideViewPr>
    <p:cSldViewPr snapToGrid="0">
      <p:cViewPr>
        <p:scale>
          <a:sx n="75" d="100"/>
          <a:sy n="75" d="100"/>
        </p:scale>
        <p:origin x="-1242" y="-72"/>
      </p:cViewPr>
      <p:guideLst>
        <p:guide orient="horz" pos="2160"/>
        <p:guide pos="2880"/>
      </p:guideLst>
    </p:cSldViewPr>
  </p:slideViewPr>
  <p:outlineViewPr>
    <p:cViewPr>
      <p:scale>
        <a:sx n="33" d="100"/>
        <a:sy n="33" d="100"/>
      </p:scale>
      <p:origin x="0" y="5022"/>
    </p:cViewPr>
    <p:sldLst>
      <p:sld r:id="rId1" collapse="1"/>
      <p:sld r:id="rId2" collapse="1"/>
      <p:sld r:id="rId3" collapse="1"/>
      <p:sld r:id="rId4" collapse="1"/>
      <p:sld r:id="rId5" collapse="1"/>
      <p:sld r:id="rId6" collapse="1"/>
      <p:sld r:id="rId7" collapse="1"/>
      <p:sld r:id="rId8" collapse="1"/>
      <p:sld r:id="rId9" collapse="1"/>
      <p:sld r:id="rId10" collapse="1"/>
      <p:sld r:id="rId11" collapse="1"/>
      <p:sld r:id="rId12" collapse="1"/>
      <p:sld r:id="rId13" collapse="1"/>
      <p:sld r:id="rId14" collapse="1"/>
      <p:sld r:id="rId15" collapse="1"/>
      <p:sld r:id="rId16" collapse="1"/>
      <p:sld r:id="rId17" collapse="1"/>
      <p:sld r:id="rId18" collapse="1"/>
      <p:sld r:id="rId19" collapse="1"/>
      <p:sld r:id="rId20" collapse="1"/>
      <p:sld r:id="rId21" collapse="1"/>
      <p:sld r:id="rId22" collapse="1"/>
      <p:sld r:id="rId23" collapse="1"/>
      <p:sld r:id="rId24" collapse="1"/>
      <p:sld r:id="rId25" collapse="1"/>
      <p:sld r:id="rId26" collapse="1"/>
      <p:sld r:id="rId27" collapse="1"/>
      <p:sld r:id="rId28" collapse="1"/>
      <p:sld r:id="rId29" collapse="1"/>
      <p:sld r:id="rId30" collapse="1"/>
      <p:sld r:id="rId31" collapse="1"/>
      <p:sld r:id="rId32" collapse="1"/>
      <p:sld r:id="rId33" collapse="1"/>
      <p:sld r:id="rId34" collapse="1"/>
      <p:sld r:id="rId35" collapse="1"/>
      <p:sld r:id="rId36" collapse="1"/>
      <p:sld r:id="rId37" collapse="1"/>
      <p:sld r:id="rId38" collapse="1"/>
      <p:sld r:id="rId39" collapse="1"/>
      <p:sld r:id="rId40" collapse="1"/>
      <p:sld r:id="rId41" collapse="1"/>
      <p:sld r:id="rId42" collapse="1"/>
      <p:sld r:id="rId43" collapse="1"/>
      <p:sld r:id="rId44" collapse="1"/>
      <p:sld r:id="rId45" collapse="1"/>
      <p:sld r:id="rId46" collapse="1"/>
      <p:sld r:id="rId47" collapse="1"/>
      <p:sld r:id="rId48" collapse="1"/>
      <p:sld r:id="rId49" collapse="1"/>
      <p:sld r:id="rId50" collapse="1"/>
      <p:sld r:id="rId51" collapse="1"/>
      <p:sld r:id="rId52" collapse="1"/>
      <p:sld r:id="rId53" collapse="1"/>
      <p:sld r:id="rId54" collapse="1"/>
      <p:sld r:id="rId55" collapse="1"/>
      <p:sld r:id="rId56" collapse="1"/>
      <p:sld r:id="rId57" collapse="1"/>
      <p:sld r:id="rId58" collapse="1"/>
      <p:sld r:id="rId59" collapse="1"/>
      <p:sld r:id="rId60" collapse="1"/>
      <p:sld r:id="rId61" collapse="1"/>
      <p:sld r:id="rId62" collapse="1"/>
      <p:sld r:id="rId63" collapse="1"/>
      <p:sld r:id="rId64" collapse="1"/>
      <p:sld r:id="rId65" collapse="1"/>
      <p:sld r:id="rId66" collapse="1"/>
      <p:sld r:id="rId67" collapse="1"/>
      <p:sld r:id="rId68" collapse="1"/>
      <p:sld r:id="rId69" collapse="1"/>
      <p:sld r:id="rId70" collapse="1"/>
      <p:sld r:id="rId71" collapse="1"/>
      <p:sld r:id="rId72" collapse="1"/>
      <p:sld r:id="rId73" collapse="1"/>
      <p:sld r:id="rId74" collapse="1"/>
      <p:sld r:id="rId75" collapse="1"/>
      <p:sld r:id="rId76" collapse="1"/>
      <p:sld r:id="rId77" collapse="1"/>
      <p:sld r:id="rId78" collapse="1"/>
      <p:sld r:id="rId79" collapse="1"/>
      <p:sld r:id="rId80" collapse="1"/>
      <p:sld r:id="rId81" collapse="1"/>
      <p:sld r:id="rId82" collapse="1"/>
      <p:sld r:id="rId83" collapse="1"/>
      <p:sld r:id="rId84" collapse="1"/>
      <p:sld r:id="rId85" collapse="1"/>
      <p:sld r:id="rId86" collapse="1"/>
      <p:sld r:id="rId87" collapse="1"/>
      <p:sld r:id="rId88" collapse="1"/>
      <p:sld r:id="rId89" collapse="1"/>
      <p:sld r:id="rId90" collapse="1"/>
      <p:sld r:id="rId91" collapse="1"/>
      <p:sld r:id="rId92" collapse="1"/>
      <p:sld r:id="rId93" collapse="1"/>
      <p:sld r:id="rId94" collapse="1"/>
      <p:sld r:id="rId95" collapse="1"/>
      <p:sld r:id="rId96" collapse="1"/>
      <p:sld r:id="rId97" collapse="1"/>
      <p:sld r:id="rId98" collapse="1"/>
      <p:sld r:id="rId99" collapse="1"/>
      <p:sld r:id="rId100" collapse="1"/>
      <p:sld r:id="rId101" collapse="1"/>
      <p:sld r:id="rId102" collapse="1"/>
      <p:sld r:id="rId103" collapse="1"/>
      <p:sld r:id="rId104" collapse="1"/>
      <p:sld r:id="rId105" collapse="1"/>
      <p:sld r:id="rId106" collapse="1"/>
      <p:sld r:id="rId107" collapse="1"/>
      <p:sld r:id="rId108" collapse="1"/>
      <p:sld r:id="rId109" collapse="1"/>
      <p:sld r:id="rId110" collapse="1"/>
      <p:sld r:id="rId111" collapse="1"/>
      <p:sld r:id="rId112" collapse="1"/>
      <p:sld r:id="rId113" collapse="1"/>
      <p:sld r:id="rId114" collapse="1"/>
      <p:sld r:id="rId115" collapse="1"/>
      <p:sld r:id="rId116" collapse="1"/>
      <p:sld r:id="rId117" collapse="1"/>
      <p:sld r:id="rId118" collapse="1"/>
      <p:sld r:id="rId119" collapse="1"/>
    </p:sldLst>
  </p:outlineViewPr>
  <p:notesTextViewPr>
    <p:cViewPr>
      <p:scale>
        <a:sx n="100" d="100"/>
        <a:sy n="100" d="100"/>
      </p:scale>
      <p:origin x="0" y="0"/>
    </p:cViewPr>
  </p:notesTextViewPr>
  <p:sorterViewPr>
    <p:cViewPr>
      <p:scale>
        <a:sx n="100" d="100"/>
        <a:sy n="100" d="100"/>
      </p:scale>
      <p:origin x="0" y="7596"/>
    </p:cViewPr>
  </p:sorterViewPr>
  <p:notesViewPr>
    <p:cSldViewPr snapToGrid="0">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38" Type="http://schemas.openxmlformats.org/officeDocument/2006/relationships/slide" Target="slides/slide136.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28" Type="http://schemas.openxmlformats.org/officeDocument/2006/relationships/slide" Target="slides/slide126.xml"/><Relationship Id="rId144" Type="http://schemas.openxmlformats.org/officeDocument/2006/relationships/presProps" Target="presProps.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slide" Target="slides/slide116.xml"/><Relationship Id="rId134" Type="http://schemas.openxmlformats.org/officeDocument/2006/relationships/slide" Target="slides/slide132.xml"/><Relationship Id="rId139" Type="http://schemas.openxmlformats.org/officeDocument/2006/relationships/slide" Target="slides/slide137.xml"/><Relationship Id="rId80" Type="http://schemas.openxmlformats.org/officeDocument/2006/relationships/slide" Target="slides/slide78.xml"/><Relationship Id="rId85" Type="http://schemas.openxmlformats.org/officeDocument/2006/relationships/slide" Target="slides/slide83.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103" Type="http://schemas.openxmlformats.org/officeDocument/2006/relationships/slide" Target="slides/slide101.xml"/><Relationship Id="rId108" Type="http://schemas.openxmlformats.org/officeDocument/2006/relationships/slide" Target="slides/slide106.xml"/><Relationship Id="rId116" Type="http://schemas.openxmlformats.org/officeDocument/2006/relationships/slide" Target="slides/slide114.xml"/><Relationship Id="rId124" Type="http://schemas.openxmlformats.org/officeDocument/2006/relationships/slide" Target="slides/slide122.xml"/><Relationship Id="rId129" Type="http://schemas.openxmlformats.org/officeDocument/2006/relationships/slide" Target="slides/slide127.xml"/><Relationship Id="rId137" Type="http://schemas.openxmlformats.org/officeDocument/2006/relationships/slide" Target="slides/slide13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slide" Target="slides/slide94.xml"/><Relationship Id="rId111" Type="http://schemas.openxmlformats.org/officeDocument/2006/relationships/slide" Target="slides/slide109.xml"/><Relationship Id="rId132" Type="http://schemas.openxmlformats.org/officeDocument/2006/relationships/slide" Target="slides/slide130.xml"/><Relationship Id="rId140" Type="http://schemas.openxmlformats.org/officeDocument/2006/relationships/slide" Target="slides/slide138.xml"/><Relationship Id="rId14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6" Type="http://schemas.openxmlformats.org/officeDocument/2006/relationships/slide" Target="slides/slide104.xml"/><Relationship Id="rId114" Type="http://schemas.openxmlformats.org/officeDocument/2006/relationships/slide" Target="slides/slide112.xml"/><Relationship Id="rId119" Type="http://schemas.openxmlformats.org/officeDocument/2006/relationships/slide" Target="slides/slide117.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30" Type="http://schemas.openxmlformats.org/officeDocument/2006/relationships/slide" Target="slides/slide128.xml"/><Relationship Id="rId135" Type="http://schemas.openxmlformats.org/officeDocument/2006/relationships/slide" Target="slides/slide133.xml"/><Relationship Id="rId143" Type="http://schemas.openxmlformats.org/officeDocument/2006/relationships/handoutMaster" Target="handoutMasters/handoutMaster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141" Type="http://schemas.openxmlformats.org/officeDocument/2006/relationships/slide" Target="slides/slide139.xml"/><Relationship Id="rId146" Type="http://schemas.openxmlformats.org/officeDocument/2006/relationships/theme" Target="theme/theme1.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slide" Target="slides/slide134.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notesMaster" Target="notesMasters/notesMaster1.xml"/></Relationships>
</file>

<file path=ppt/_rels/viewProps.xml.rels><?xml version="1.0" encoding="UTF-8" standalone="yes"?>
<Relationships xmlns="http://schemas.openxmlformats.org/package/2006/relationships"><Relationship Id="rId26" Type="http://schemas.openxmlformats.org/officeDocument/2006/relationships/slide" Target="slides/slide31.xml"/><Relationship Id="rId117" Type="http://schemas.openxmlformats.org/officeDocument/2006/relationships/slide" Target="slides/slide132.xml"/><Relationship Id="rId21" Type="http://schemas.openxmlformats.org/officeDocument/2006/relationships/slide" Target="slides/slide26.xml"/><Relationship Id="rId42" Type="http://schemas.openxmlformats.org/officeDocument/2006/relationships/slide" Target="slides/slide47.xml"/><Relationship Id="rId47" Type="http://schemas.openxmlformats.org/officeDocument/2006/relationships/slide" Target="slides/slide52.xml"/><Relationship Id="rId63" Type="http://schemas.openxmlformats.org/officeDocument/2006/relationships/slide" Target="slides/slide76.xml"/><Relationship Id="rId68" Type="http://schemas.openxmlformats.org/officeDocument/2006/relationships/slide" Target="slides/slide81.xml"/><Relationship Id="rId84" Type="http://schemas.openxmlformats.org/officeDocument/2006/relationships/slide" Target="slides/slide97.xml"/><Relationship Id="rId89" Type="http://schemas.openxmlformats.org/officeDocument/2006/relationships/slide" Target="slides/slide103.xml"/><Relationship Id="rId112" Type="http://schemas.openxmlformats.org/officeDocument/2006/relationships/slide" Target="slides/slide127.xml"/><Relationship Id="rId16" Type="http://schemas.openxmlformats.org/officeDocument/2006/relationships/slide" Target="slides/slide21.xml"/><Relationship Id="rId107" Type="http://schemas.openxmlformats.org/officeDocument/2006/relationships/slide" Target="slides/slide121.xml"/><Relationship Id="rId11" Type="http://schemas.openxmlformats.org/officeDocument/2006/relationships/slide" Target="slides/slide15.xml"/><Relationship Id="rId24" Type="http://schemas.openxmlformats.org/officeDocument/2006/relationships/slide" Target="slides/slide29.xml"/><Relationship Id="rId32" Type="http://schemas.openxmlformats.org/officeDocument/2006/relationships/slide" Target="slides/slide37.xml"/><Relationship Id="rId37" Type="http://schemas.openxmlformats.org/officeDocument/2006/relationships/slide" Target="slides/slide42.xml"/><Relationship Id="rId40" Type="http://schemas.openxmlformats.org/officeDocument/2006/relationships/slide" Target="slides/slide45.xml"/><Relationship Id="rId45" Type="http://schemas.openxmlformats.org/officeDocument/2006/relationships/slide" Target="slides/slide50.xml"/><Relationship Id="rId53" Type="http://schemas.openxmlformats.org/officeDocument/2006/relationships/slide" Target="slides/slide66.xml"/><Relationship Id="rId58" Type="http://schemas.openxmlformats.org/officeDocument/2006/relationships/slide" Target="slides/slide71.xml"/><Relationship Id="rId66" Type="http://schemas.openxmlformats.org/officeDocument/2006/relationships/slide" Target="slides/slide79.xml"/><Relationship Id="rId74" Type="http://schemas.openxmlformats.org/officeDocument/2006/relationships/slide" Target="slides/slide87.xml"/><Relationship Id="rId79" Type="http://schemas.openxmlformats.org/officeDocument/2006/relationships/slide" Target="slides/slide92.xml"/><Relationship Id="rId87" Type="http://schemas.openxmlformats.org/officeDocument/2006/relationships/slide" Target="slides/slide101.xml"/><Relationship Id="rId102" Type="http://schemas.openxmlformats.org/officeDocument/2006/relationships/slide" Target="slides/slide116.xml"/><Relationship Id="rId110" Type="http://schemas.openxmlformats.org/officeDocument/2006/relationships/slide" Target="slides/slide125.xml"/><Relationship Id="rId115" Type="http://schemas.openxmlformats.org/officeDocument/2006/relationships/slide" Target="slides/slide130.xml"/><Relationship Id="rId5" Type="http://schemas.openxmlformats.org/officeDocument/2006/relationships/slide" Target="slides/slide9.xml"/><Relationship Id="rId61" Type="http://schemas.openxmlformats.org/officeDocument/2006/relationships/slide" Target="slides/slide74.xml"/><Relationship Id="rId82" Type="http://schemas.openxmlformats.org/officeDocument/2006/relationships/slide" Target="slides/slide95.xml"/><Relationship Id="rId90" Type="http://schemas.openxmlformats.org/officeDocument/2006/relationships/slide" Target="slides/slide104.xml"/><Relationship Id="rId95" Type="http://schemas.openxmlformats.org/officeDocument/2006/relationships/slide" Target="slides/slide109.xml"/><Relationship Id="rId19" Type="http://schemas.openxmlformats.org/officeDocument/2006/relationships/slide" Target="slides/slide24.xml"/><Relationship Id="rId14" Type="http://schemas.openxmlformats.org/officeDocument/2006/relationships/slide" Target="slides/slide19.xml"/><Relationship Id="rId22" Type="http://schemas.openxmlformats.org/officeDocument/2006/relationships/slide" Target="slides/slide27.xml"/><Relationship Id="rId27" Type="http://schemas.openxmlformats.org/officeDocument/2006/relationships/slide" Target="slides/slide32.xml"/><Relationship Id="rId30" Type="http://schemas.openxmlformats.org/officeDocument/2006/relationships/slide" Target="slides/slide35.xml"/><Relationship Id="rId35" Type="http://schemas.openxmlformats.org/officeDocument/2006/relationships/slide" Target="slides/slide40.xml"/><Relationship Id="rId43" Type="http://schemas.openxmlformats.org/officeDocument/2006/relationships/slide" Target="slides/slide48.xml"/><Relationship Id="rId48" Type="http://schemas.openxmlformats.org/officeDocument/2006/relationships/slide" Target="slides/slide53.xml"/><Relationship Id="rId56" Type="http://schemas.openxmlformats.org/officeDocument/2006/relationships/slide" Target="slides/slide69.xml"/><Relationship Id="rId64" Type="http://schemas.openxmlformats.org/officeDocument/2006/relationships/slide" Target="slides/slide77.xml"/><Relationship Id="rId69" Type="http://schemas.openxmlformats.org/officeDocument/2006/relationships/slide" Target="slides/slide82.xml"/><Relationship Id="rId77" Type="http://schemas.openxmlformats.org/officeDocument/2006/relationships/slide" Target="slides/slide90.xml"/><Relationship Id="rId100" Type="http://schemas.openxmlformats.org/officeDocument/2006/relationships/slide" Target="slides/slide114.xml"/><Relationship Id="rId105" Type="http://schemas.openxmlformats.org/officeDocument/2006/relationships/slide" Target="slides/slide119.xml"/><Relationship Id="rId113" Type="http://schemas.openxmlformats.org/officeDocument/2006/relationships/slide" Target="slides/slide128.xml"/><Relationship Id="rId118" Type="http://schemas.openxmlformats.org/officeDocument/2006/relationships/slide" Target="slides/slide133.xml"/><Relationship Id="rId8" Type="http://schemas.openxmlformats.org/officeDocument/2006/relationships/slide" Target="slides/slide12.xml"/><Relationship Id="rId51" Type="http://schemas.openxmlformats.org/officeDocument/2006/relationships/slide" Target="slides/slide64.xml"/><Relationship Id="rId72" Type="http://schemas.openxmlformats.org/officeDocument/2006/relationships/slide" Target="slides/slide85.xml"/><Relationship Id="rId80" Type="http://schemas.openxmlformats.org/officeDocument/2006/relationships/slide" Target="slides/slide93.xml"/><Relationship Id="rId85" Type="http://schemas.openxmlformats.org/officeDocument/2006/relationships/slide" Target="slides/slide98.xml"/><Relationship Id="rId93" Type="http://schemas.openxmlformats.org/officeDocument/2006/relationships/slide" Target="slides/slide107.xml"/><Relationship Id="rId98" Type="http://schemas.openxmlformats.org/officeDocument/2006/relationships/slide" Target="slides/slide112.xml"/><Relationship Id="rId3" Type="http://schemas.openxmlformats.org/officeDocument/2006/relationships/slide" Target="slides/slide7.xml"/><Relationship Id="rId12" Type="http://schemas.openxmlformats.org/officeDocument/2006/relationships/slide" Target="slides/slide16.xml"/><Relationship Id="rId17" Type="http://schemas.openxmlformats.org/officeDocument/2006/relationships/slide" Target="slides/slide22.xml"/><Relationship Id="rId25" Type="http://schemas.openxmlformats.org/officeDocument/2006/relationships/slide" Target="slides/slide30.xml"/><Relationship Id="rId33" Type="http://schemas.openxmlformats.org/officeDocument/2006/relationships/slide" Target="slides/slide38.xml"/><Relationship Id="rId38" Type="http://schemas.openxmlformats.org/officeDocument/2006/relationships/slide" Target="slides/slide43.xml"/><Relationship Id="rId46" Type="http://schemas.openxmlformats.org/officeDocument/2006/relationships/slide" Target="slides/slide51.xml"/><Relationship Id="rId59" Type="http://schemas.openxmlformats.org/officeDocument/2006/relationships/slide" Target="slides/slide72.xml"/><Relationship Id="rId67" Type="http://schemas.openxmlformats.org/officeDocument/2006/relationships/slide" Target="slides/slide80.xml"/><Relationship Id="rId103" Type="http://schemas.openxmlformats.org/officeDocument/2006/relationships/slide" Target="slides/slide117.xml"/><Relationship Id="rId108" Type="http://schemas.openxmlformats.org/officeDocument/2006/relationships/slide" Target="slides/slide122.xml"/><Relationship Id="rId116" Type="http://schemas.openxmlformats.org/officeDocument/2006/relationships/slide" Target="slides/slide131.xml"/><Relationship Id="rId20" Type="http://schemas.openxmlformats.org/officeDocument/2006/relationships/slide" Target="slides/slide25.xml"/><Relationship Id="rId41" Type="http://schemas.openxmlformats.org/officeDocument/2006/relationships/slide" Target="slides/slide46.xml"/><Relationship Id="rId54" Type="http://schemas.openxmlformats.org/officeDocument/2006/relationships/slide" Target="slides/slide67.xml"/><Relationship Id="rId62" Type="http://schemas.openxmlformats.org/officeDocument/2006/relationships/slide" Target="slides/slide75.xml"/><Relationship Id="rId70" Type="http://schemas.openxmlformats.org/officeDocument/2006/relationships/slide" Target="slides/slide83.xml"/><Relationship Id="rId75" Type="http://schemas.openxmlformats.org/officeDocument/2006/relationships/slide" Target="slides/slide88.xml"/><Relationship Id="rId83" Type="http://schemas.openxmlformats.org/officeDocument/2006/relationships/slide" Target="slides/slide96.xml"/><Relationship Id="rId88" Type="http://schemas.openxmlformats.org/officeDocument/2006/relationships/slide" Target="slides/slide102.xml"/><Relationship Id="rId91" Type="http://schemas.openxmlformats.org/officeDocument/2006/relationships/slide" Target="slides/slide105.xml"/><Relationship Id="rId96" Type="http://schemas.openxmlformats.org/officeDocument/2006/relationships/slide" Target="slides/slide110.xml"/><Relationship Id="rId111" Type="http://schemas.openxmlformats.org/officeDocument/2006/relationships/slide" Target="slides/slide126.xml"/><Relationship Id="rId1" Type="http://schemas.openxmlformats.org/officeDocument/2006/relationships/slide" Target="slides/slide5.xml"/><Relationship Id="rId6" Type="http://schemas.openxmlformats.org/officeDocument/2006/relationships/slide" Target="slides/slide10.xml"/><Relationship Id="rId15" Type="http://schemas.openxmlformats.org/officeDocument/2006/relationships/slide" Target="slides/slide20.xml"/><Relationship Id="rId23" Type="http://schemas.openxmlformats.org/officeDocument/2006/relationships/slide" Target="slides/slide28.xml"/><Relationship Id="rId28" Type="http://schemas.openxmlformats.org/officeDocument/2006/relationships/slide" Target="slides/slide33.xml"/><Relationship Id="rId36" Type="http://schemas.openxmlformats.org/officeDocument/2006/relationships/slide" Target="slides/slide41.xml"/><Relationship Id="rId49" Type="http://schemas.openxmlformats.org/officeDocument/2006/relationships/slide" Target="slides/slide54.xml"/><Relationship Id="rId57" Type="http://schemas.openxmlformats.org/officeDocument/2006/relationships/slide" Target="slides/slide70.xml"/><Relationship Id="rId106" Type="http://schemas.openxmlformats.org/officeDocument/2006/relationships/slide" Target="slides/slide120.xml"/><Relationship Id="rId114" Type="http://schemas.openxmlformats.org/officeDocument/2006/relationships/slide" Target="slides/slide129.xml"/><Relationship Id="rId119" Type="http://schemas.openxmlformats.org/officeDocument/2006/relationships/slide" Target="slides/slide134.xml"/><Relationship Id="rId10" Type="http://schemas.openxmlformats.org/officeDocument/2006/relationships/slide" Target="slides/slide14.xml"/><Relationship Id="rId31" Type="http://schemas.openxmlformats.org/officeDocument/2006/relationships/slide" Target="slides/slide36.xml"/><Relationship Id="rId44" Type="http://schemas.openxmlformats.org/officeDocument/2006/relationships/slide" Target="slides/slide49.xml"/><Relationship Id="rId52" Type="http://schemas.openxmlformats.org/officeDocument/2006/relationships/slide" Target="slides/slide65.xml"/><Relationship Id="rId60" Type="http://schemas.openxmlformats.org/officeDocument/2006/relationships/slide" Target="slides/slide73.xml"/><Relationship Id="rId65" Type="http://schemas.openxmlformats.org/officeDocument/2006/relationships/slide" Target="slides/slide78.xml"/><Relationship Id="rId73" Type="http://schemas.openxmlformats.org/officeDocument/2006/relationships/slide" Target="slides/slide86.xml"/><Relationship Id="rId78" Type="http://schemas.openxmlformats.org/officeDocument/2006/relationships/slide" Target="slides/slide91.xml"/><Relationship Id="rId81" Type="http://schemas.openxmlformats.org/officeDocument/2006/relationships/slide" Target="slides/slide94.xml"/><Relationship Id="rId86" Type="http://schemas.openxmlformats.org/officeDocument/2006/relationships/slide" Target="slides/slide99.xml"/><Relationship Id="rId94" Type="http://schemas.openxmlformats.org/officeDocument/2006/relationships/slide" Target="slides/slide108.xml"/><Relationship Id="rId99" Type="http://schemas.openxmlformats.org/officeDocument/2006/relationships/slide" Target="slides/slide113.xml"/><Relationship Id="rId101" Type="http://schemas.openxmlformats.org/officeDocument/2006/relationships/slide" Target="slides/slide115.xml"/><Relationship Id="rId4" Type="http://schemas.openxmlformats.org/officeDocument/2006/relationships/slide" Target="slides/slide8.xml"/><Relationship Id="rId9" Type="http://schemas.openxmlformats.org/officeDocument/2006/relationships/slide" Target="slides/slide13.xml"/><Relationship Id="rId13" Type="http://schemas.openxmlformats.org/officeDocument/2006/relationships/slide" Target="slides/slide18.xml"/><Relationship Id="rId18" Type="http://schemas.openxmlformats.org/officeDocument/2006/relationships/slide" Target="slides/slide23.xml"/><Relationship Id="rId39" Type="http://schemas.openxmlformats.org/officeDocument/2006/relationships/slide" Target="slides/slide44.xml"/><Relationship Id="rId109" Type="http://schemas.openxmlformats.org/officeDocument/2006/relationships/slide" Target="slides/slide123.xml"/><Relationship Id="rId34" Type="http://schemas.openxmlformats.org/officeDocument/2006/relationships/slide" Target="slides/slide39.xml"/><Relationship Id="rId50" Type="http://schemas.openxmlformats.org/officeDocument/2006/relationships/slide" Target="slides/slide55.xml"/><Relationship Id="rId55" Type="http://schemas.openxmlformats.org/officeDocument/2006/relationships/slide" Target="slides/slide68.xml"/><Relationship Id="rId76" Type="http://schemas.openxmlformats.org/officeDocument/2006/relationships/slide" Target="slides/slide89.xml"/><Relationship Id="rId97" Type="http://schemas.openxmlformats.org/officeDocument/2006/relationships/slide" Target="slides/slide111.xml"/><Relationship Id="rId104" Type="http://schemas.openxmlformats.org/officeDocument/2006/relationships/slide" Target="slides/slide118.xml"/><Relationship Id="rId7" Type="http://schemas.openxmlformats.org/officeDocument/2006/relationships/slide" Target="slides/slide11.xml"/><Relationship Id="rId71" Type="http://schemas.openxmlformats.org/officeDocument/2006/relationships/slide" Target="slides/slide84.xml"/><Relationship Id="rId92" Type="http://schemas.openxmlformats.org/officeDocument/2006/relationships/slide" Target="slides/slide106.xml"/><Relationship Id="rId2" Type="http://schemas.openxmlformats.org/officeDocument/2006/relationships/slide" Target="slides/slide6.xml"/><Relationship Id="rId29" Type="http://schemas.openxmlformats.org/officeDocument/2006/relationships/slide" Target="slides/slide3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7282" name="Rectangle 11"/>
          <p:cNvSpPr>
            <a:spLocks noChangeArrowheads="1"/>
          </p:cNvSpPr>
          <p:nvPr/>
        </p:nvSpPr>
        <p:spPr bwMode="auto">
          <a:xfrm>
            <a:off x="6249988" y="8609013"/>
            <a:ext cx="449262" cy="212725"/>
          </a:xfrm>
          <a:prstGeom prst="rect">
            <a:avLst/>
          </a:prstGeom>
          <a:noFill/>
          <a:ln w="9525">
            <a:noFill/>
            <a:miter lim="800000"/>
            <a:headEnd/>
            <a:tailEnd/>
          </a:ln>
        </p:spPr>
        <p:txBody>
          <a:bodyPr wrap="none" anchor="ctr"/>
          <a:lstStyle/>
          <a:p>
            <a:pPr>
              <a:defRPr/>
            </a:pPr>
            <a:endParaRPr lang="en-US" dirty="0"/>
          </a:p>
        </p:txBody>
      </p:sp>
      <p:sp>
        <p:nvSpPr>
          <p:cNvPr id="97283" name="Rectangle 12"/>
          <p:cNvSpPr>
            <a:spLocks noChangeArrowheads="1"/>
          </p:cNvSpPr>
          <p:nvPr/>
        </p:nvSpPr>
        <p:spPr bwMode="auto">
          <a:xfrm>
            <a:off x="57150" y="8785225"/>
            <a:ext cx="2619375" cy="347663"/>
          </a:xfrm>
          <a:prstGeom prst="rect">
            <a:avLst/>
          </a:prstGeom>
          <a:noFill/>
          <a:ln w="9525">
            <a:noFill/>
            <a:miter lim="800000"/>
            <a:headEnd/>
            <a:tailEnd/>
          </a:ln>
        </p:spPr>
        <p:txBody>
          <a:bodyPr lIns="95667" tIns="50185" rIns="95667" bIns="50185">
            <a:spAutoFit/>
          </a:bodyPr>
          <a:lstStyle/>
          <a:p>
            <a:pPr algn="l" defTabSz="611185">
              <a:lnSpc>
                <a:spcPct val="100000"/>
              </a:lnSpc>
              <a:buNone/>
              <a:tabLst>
                <a:tab pos="2387600" algn="l"/>
                <a:tab pos="4830763" algn="l"/>
              </a:tabLst>
            </a:pPr>
            <a:r>
              <a:rPr lang="en-US" sz="800" b="0" i="0">
                <a:solidFill>
                  <a:schemeClr val="tx1"/>
                </a:solidFill>
                <a:latin typeface="Arial"/>
                <a:ea typeface="+mn-ea"/>
                <a:cs typeface="+mn-cs"/>
              </a:rPr>
              <a:t>© 2006, Cisco Systems, Inc. Todos los derechos reservados.</a:t>
            </a:r>
          </a:p>
          <a:p>
            <a:pPr algn="l" defTabSz="611185">
              <a:lnSpc>
                <a:spcPct val="100000"/>
              </a:lnSpc>
              <a:buNone/>
              <a:tabLst>
                <a:tab pos="2387600" algn="l"/>
                <a:tab pos="4830763" algn="l"/>
              </a:tabLst>
            </a:pPr>
            <a:r>
              <a:rPr lang="en-US" sz="800" b="0" i="0">
                <a:solidFill>
                  <a:schemeClr val="tx1"/>
                </a:solidFill>
                <a:latin typeface="Arial"/>
                <a:ea typeface="+mn-ea"/>
                <a:cs typeface="+mn-cs"/>
              </a:rPr>
              <a:t>Presentation_ID.scr</a:t>
            </a:r>
          </a:p>
        </p:txBody>
      </p:sp>
      <p:sp>
        <p:nvSpPr>
          <p:cNvPr id="97284" name="Line 13"/>
          <p:cNvSpPr>
            <a:spLocks noChangeShapeType="1"/>
          </p:cNvSpPr>
          <p:nvPr/>
        </p:nvSpPr>
        <p:spPr bwMode="auto">
          <a:xfrm>
            <a:off x="152400" y="8799513"/>
            <a:ext cx="6653213" cy="0"/>
          </a:xfrm>
          <a:prstGeom prst="line">
            <a:avLst/>
          </a:prstGeom>
          <a:noFill/>
          <a:ln w="12700">
            <a:solidFill>
              <a:schemeClr val="tx1"/>
            </a:solidFill>
            <a:round/>
            <a:headEnd type="none" w="sm" len="sm"/>
            <a:tailEnd type="none" w="sm" len="sm"/>
          </a:ln>
        </p:spPr>
        <p:txBody>
          <a:bodyPr wrap="none" anchor="ctr"/>
          <a:lstStyle/>
          <a:p>
            <a:pPr>
              <a:defRPr/>
            </a:pPr>
            <a:endParaRPr lang="en-US" dirty="0"/>
          </a:p>
        </p:txBody>
      </p:sp>
      <p:sp>
        <p:nvSpPr>
          <p:cNvPr id="97285" name="Rectangle 14"/>
          <p:cNvSpPr>
            <a:spLocks noChangeArrowheads="1"/>
          </p:cNvSpPr>
          <p:nvPr/>
        </p:nvSpPr>
        <p:spPr bwMode="auto">
          <a:xfrm>
            <a:off x="5929313" y="8680450"/>
            <a:ext cx="812800" cy="287338"/>
          </a:xfrm>
          <a:prstGeom prst="rect">
            <a:avLst/>
          </a:prstGeom>
          <a:noFill/>
          <a:ln w="9525">
            <a:noFill/>
            <a:miter lim="800000"/>
            <a:headEnd/>
            <a:tailEnd/>
          </a:ln>
        </p:spPr>
        <p:txBody>
          <a:bodyPr lIns="18819" tIns="0" rIns="18819" bIns="0" anchor="b"/>
          <a:lstStyle/>
          <a:p>
            <a:pPr algn="r" defTabSz="903244">
              <a:lnSpc>
                <a:spcPct val="100000"/>
              </a:lnSpc>
              <a:buNone/>
            </a:pPr>
            <a:fld id="{BCC1ECAD-6CE1-4897-9CEF-F2ECC9BEA19E}" type="slidenum">
              <a:rPr lang="en-US" sz="800" b="0" i="0">
                <a:solidFill>
                  <a:schemeClr val="tx1"/>
                </a:solidFill>
                <a:latin typeface="Arial"/>
                <a:ea typeface="+mn-ea"/>
                <a:cs typeface="+mn-cs"/>
              </a:rPr>
              <a:pPr algn="r" defTabSz="903244">
                <a:lnSpc>
                  <a:spcPct val="100000"/>
                </a:lnSpc>
                <a:buNone/>
              </a:pPr>
              <a:t>‹Nº›</a:t>
            </a:fld>
            <a:endParaRPr lang="en-US" sz="800" dirty="0"/>
          </a:p>
        </p:txBody>
      </p:sp>
    </p:spTree>
    <p:extLst>
      <p:ext uri="{BB962C8B-B14F-4D97-AF65-F5344CB8AC3E}">
        <p14:creationId xmlns:p14="http://schemas.microsoft.com/office/powerpoint/2010/main" val="280589839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02" name="Rectangle 8"/>
          <p:cNvSpPr>
            <a:spLocks noChangeArrowheads="1"/>
          </p:cNvSpPr>
          <p:nvPr/>
        </p:nvSpPr>
        <p:spPr bwMode="auto">
          <a:xfrm>
            <a:off x="6249988" y="8609013"/>
            <a:ext cx="449262" cy="212725"/>
          </a:xfrm>
          <a:prstGeom prst="rect">
            <a:avLst/>
          </a:prstGeom>
          <a:noFill/>
          <a:ln w="9525">
            <a:noFill/>
            <a:miter lim="800000"/>
            <a:headEnd/>
            <a:tailEnd/>
          </a:ln>
        </p:spPr>
        <p:txBody>
          <a:bodyPr wrap="none" anchor="ctr"/>
          <a:lstStyle/>
          <a:p>
            <a:pPr>
              <a:defRPr/>
            </a:pPr>
            <a:endParaRPr lang="en-US" dirty="0"/>
          </a:p>
        </p:txBody>
      </p:sp>
      <p:sp>
        <p:nvSpPr>
          <p:cNvPr id="51203" name="Rectangle 9"/>
          <p:cNvSpPr>
            <a:spLocks noChangeArrowheads="1"/>
          </p:cNvSpPr>
          <p:nvPr/>
        </p:nvSpPr>
        <p:spPr bwMode="auto">
          <a:xfrm>
            <a:off x="57150" y="8785225"/>
            <a:ext cx="2619375" cy="347663"/>
          </a:xfrm>
          <a:prstGeom prst="rect">
            <a:avLst/>
          </a:prstGeom>
          <a:noFill/>
          <a:ln w="9525">
            <a:noFill/>
            <a:miter lim="800000"/>
            <a:headEnd/>
            <a:tailEnd/>
          </a:ln>
        </p:spPr>
        <p:txBody>
          <a:bodyPr lIns="95667" tIns="50185" rIns="95667" bIns="50185">
            <a:spAutoFit/>
          </a:bodyPr>
          <a:lstStyle/>
          <a:p>
            <a:pPr algn="l" defTabSz="611185">
              <a:lnSpc>
                <a:spcPct val="100000"/>
              </a:lnSpc>
              <a:buNone/>
              <a:tabLst>
                <a:tab pos="2387600" algn="l"/>
                <a:tab pos="4830763" algn="l"/>
              </a:tabLst>
            </a:pPr>
            <a:r>
              <a:rPr lang="en-US" sz="800" b="0" i="0">
                <a:solidFill>
                  <a:schemeClr val="tx1"/>
                </a:solidFill>
                <a:latin typeface="Arial"/>
                <a:ea typeface="+mn-ea"/>
                <a:cs typeface="+mn-cs"/>
              </a:rPr>
              <a:t>© 2006, Cisco Systems, Inc. Todos los derechos reservados.</a:t>
            </a:r>
          </a:p>
          <a:p>
            <a:pPr algn="l" defTabSz="611185">
              <a:lnSpc>
                <a:spcPct val="100000"/>
              </a:lnSpc>
              <a:buNone/>
              <a:tabLst>
                <a:tab pos="2387600" algn="l"/>
                <a:tab pos="4830763" algn="l"/>
              </a:tabLst>
            </a:pPr>
            <a:r>
              <a:rPr lang="en-US" sz="800" b="0" i="0">
                <a:solidFill>
                  <a:schemeClr val="tx1"/>
                </a:solidFill>
                <a:latin typeface="Arial"/>
                <a:ea typeface="+mn-ea"/>
                <a:cs typeface="+mn-cs"/>
              </a:rPr>
              <a:t>Presentation_ID.scr</a:t>
            </a:r>
          </a:p>
        </p:txBody>
      </p:sp>
      <p:sp>
        <p:nvSpPr>
          <p:cNvPr id="51204" name="Line 10"/>
          <p:cNvSpPr>
            <a:spLocks noChangeShapeType="1"/>
          </p:cNvSpPr>
          <p:nvPr/>
        </p:nvSpPr>
        <p:spPr bwMode="auto">
          <a:xfrm>
            <a:off x="152400" y="8799513"/>
            <a:ext cx="6653213" cy="0"/>
          </a:xfrm>
          <a:prstGeom prst="line">
            <a:avLst/>
          </a:prstGeom>
          <a:noFill/>
          <a:ln w="12700">
            <a:solidFill>
              <a:schemeClr val="tx1"/>
            </a:solidFill>
            <a:round/>
            <a:headEnd type="none" w="sm" len="sm"/>
            <a:tailEnd type="none" w="sm" len="sm"/>
          </a:ln>
        </p:spPr>
        <p:txBody>
          <a:bodyPr wrap="none" anchor="ctr"/>
          <a:lstStyle/>
          <a:p>
            <a:pPr>
              <a:defRPr/>
            </a:pPr>
            <a:endParaRPr lang="en-US" dirty="0"/>
          </a:p>
        </p:txBody>
      </p:sp>
      <p:sp>
        <p:nvSpPr>
          <p:cNvPr id="183307" name="Rectangle 11"/>
          <p:cNvSpPr>
            <a:spLocks noGrp="1" noChangeArrowheads="1"/>
          </p:cNvSpPr>
          <p:nvPr>
            <p:ph type="sldNum" sz="quarter" idx="5"/>
          </p:nvPr>
        </p:nvSpPr>
        <p:spPr bwMode="auto">
          <a:xfrm>
            <a:off x="5929313" y="8680450"/>
            <a:ext cx="812800" cy="287338"/>
          </a:xfrm>
          <a:prstGeom prst="rect">
            <a:avLst/>
          </a:prstGeom>
          <a:noFill/>
          <a:ln w="9525">
            <a:noFill/>
            <a:miter lim="800000"/>
            <a:headEnd/>
            <a:tailEnd/>
          </a:ln>
          <a:effectLst/>
        </p:spPr>
        <p:txBody>
          <a:bodyPr vert="horz" wrap="square" lIns="18819" tIns="0" rIns="18819" bIns="0" numCol="1" anchor="b" anchorCtr="0" compatLnSpc="1">
            <a:prstTxWarp prst="textNoShape">
              <a:avLst/>
            </a:prstTxWarp>
          </a:bodyPr>
          <a:lstStyle>
            <a:lvl1pPr algn="r" defTabSz="903288">
              <a:lnSpc>
                <a:spcPct val="100000"/>
              </a:lnSpc>
              <a:defRPr sz="800"/>
            </a:lvl1pPr>
          </a:lstStyle>
          <a:p>
            <a:pPr>
              <a:defRPr/>
            </a:pPr>
            <a:fld id="{FB004549-1125-4930-988B-40FFE37DB1EA}" type="slidenum">
              <a:rPr lang="en-US"/>
              <a:pPr>
                <a:defRPr/>
              </a:pPr>
              <a:t>‹Nº›</a:t>
            </a:fld>
            <a:endParaRPr lang="en-US" dirty="0"/>
          </a:p>
        </p:txBody>
      </p:sp>
      <p:sp>
        <p:nvSpPr>
          <p:cNvPr id="31750" name="Rectangle 12"/>
          <p:cNvSpPr>
            <a:spLocks noGrp="1" noRot="1" noChangeAspect="1" noChangeArrowheads="1" noTextEdit="1"/>
          </p:cNvSpPr>
          <p:nvPr>
            <p:ph type="sldImg" idx="2"/>
          </p:nvPr>
        </p:nvSpPr>
        <p:spPr bwMode="auto">
          <a:xfrm>
            <a:off x="873125" y="244475"/>
            <a:ext cx="5321300" cy="3990975"/>
          </a:xfrm>
          <a:prstGeom prst="rect">
            <a:avLst/>
          </a:prstGeom>
          <a:noFill/>
          <a:ln w="12700">
            <a:solidFill>
              <a:schemeClr val="tx1"/>
            </a:solidFill>
            <a:miter lim="800000"/>
            <a:headEnd/>
            <a:tailEnd/>
          </a:ln>
        </p:spPr>
      </p:sp>
      <p:sp>
        <p:nvSpPr>
          <p:cNvPr id="183309" name="Rectangle 13"/>
          <p:cNvSpPr>
            <a:spLocks noGrp="1" noChangeArrowheads="1"/>
          </p:cNvSpPr>
          <p:nvPr>
            <p:ph type="body" sz="quarter" idx="3"/>
          </p:nvPr>
        </p:nvSpPr>
        <p:spPr bwMode="auto">
          <a:xfrm>
            <a:off x="768350" y="4378325"/>
            <a:ext cx="5468938" cy="4252913"/>
          </a:xfrm>
          <a:prstGeom prst="rect">
            <a:avLst/>
          </a:prstGeom>
          <a:noFill/>
          <a:ln w="9525">
            <a:noFill/>
            <a:miter lim="800000"/>
            <a:headEnd/>
            <a:tailEnd/>
          </a:ln>
          <a:effectLst/>
        </p:spPr>
        <p:txBody>
          <a:bodyPr vert="horz" wrap="square" lIns="95667" tIns="50185" rIns="95667" bIns="50185" numCol="1" anchor="t" anchorCtr="0" compatLnSpc="1">
            <a:prstTxWarp prst="textNoShape">
              <a:avLst/>
            </a:prstTxWarp>
          </a:bodyPr>
          <a:lstStyle/>
          <a:p>
            <a:pPr lvl="0"/>
            <a:r>
              <a:rPr lang="en-US" noProof="0" smtClean="0"/>
              <a:t>Body Text</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Tree>
    <p:extLst>
      <p:ext uri="{BB962C8B-B14F-4D97-AF65-F5344CB8AC3E}">
        <p14:creationId xmlns:p14="http://schemas.microsoft.com/office/powerpoint/2010/main" val="117663086"/>
      </p:ext>
    </p:extLst>
  </p:cSld>
  <p:clrMap bg1="lt1" tx1="dk1" bg2="lt2" tx2="dk2" accent1="accent1" accent2="accent2" accent3="accent3" accent4="accent4" accent5="accent5" accent6="accent6" hlink="hlink" folHlink="folHlink"/>
  <p:notesStyle>
    <a:lvl1pPr marL="112713" indent="-112713" algn="l" defTabSz="1020763" rtl="0" eaLnBrk="0" fontAlgn="base" hangingPunct="0">
      <a:lnSpc>
        <a:spcPct val="90000"/>
      </a:lnSpc>
      <a:spcBef>
        <a:spcPct val="50000"/>
      </a:spcBef>
      <a:spcAft>
        <a:spcPct val="0"/>
      </a:spcAft>
      <a:buSzPct val="100000"/>
      <a:buChar char="•"/>
      <a:defRPr sz="1200" kern="1200">
        <a:solidFill>
          <a:schemeClr val="tx1"/>
        </a:solidFill>
        <a:latin typeface="Arial" charset="0"/>
        <a:ea typeface="+mn-ea"/>
        <a:cs typeface="+mn-cs"/>
      </a:defRPr>
    </a:lvl1pPr>
    <a:lvl2pPr marL="482600" indent="-120650" algn="l" defTabSz="1020763" rtl="0" eaLnBrk="0" fontAlgn="base" hangingPunct="0">
      <a:lnSpc>
        <a:spcPct val="90000"/>
      </a:lnSpc>
      <a:spcBef>
        <a:spcPct val="35000"/>
      </a:spcBef>
      <a:spcAft>
        <a:spcPct val="0"/>
      </a:spcAft>
      <a:buSzPct val="100000"/>
      <a:buChar char="•"/>
      <a:defRPr sz="1200" kern="1200">
        <a:solidFill>
          <a:schemeClr val="tx1"/>
        </a:solidFill>
        <a:latin typeface="Arial" charset="0"/>
        <a:ea typeface="+mn-ea"/>
        <a:cs typeface="+mn-cs"/>
      </a:defRPr>
    </a:lvl2pPr>
    <a:lvl3pPr marL="966788" algn="l" defTabSz="1020763" rtl="0" eaLnBrk="0" fontAlgn="base" hangingPunct="0">
      <a:lnSpc>
        <a:spcPct val="90000"/>
      </a:lnSpc>
      <a:spcBef>
        <a:spcPct val="35000"/>
      </a:spcBef>
      <a:spcAft>
        <a:spcPct val="0"/>
      </a:spcAft>
      <a:buSzPct val="100000"/>
      <a:buChar char="•"/>
      <a:defRPr sz="1200" kern="1200">
        <a:solidFill>
          <a:schemeClr val="tx1"/>
        </a:solidFill>
        <a:latin typeface="Arial" charset="0"/>
        <a:ea typeface="+mn-ea"/>
        <a:cs typeface="+mn-cs"/>
      </a:defRPr>
    </a:lvl3pPr>
    <a:lvl4pPr marL="1449388" algn="l" defTabSz="1020763" rtl="0" eaLnBrk="0" fontAlgn="base" hangingPunct="0">
      <a:lnSpc>
        <a:spcPct val="90000"/>
      </a:lnSpc>
      <a:spcBef>
        <a:spcPct val="35000"/>
      </a:spcBef>
      <a:spcAft>
        <a:spcPct val="0"/>
      </a:spcAft>
      <a:buSzPct val="100000"/>
      <a:buChar char="•"/>
      <a:defRPr sz="1200" kern="1200">
        <a:solidFill>
          <a:schemeClr val="tx1"/>
        </a:solidFill>
        <a:latin typeface="Arial" charset="0"/>
        <a:ea typeface="+mn-ea"/>
        <a:cs typeface="+mn-cs"/>
      </a:defRPr>
    </a:lvl4pPr>
    <a:lvl5pPr marL="1931988" algn="l" defTabSz="1020763" rtl="0" eaLnBrk="0" fontAlgn="base" hangingPunct="0">
      <a:lnSpc>
        <a:spcPct val="90000"/>
      </a:lnSpc>
      <a:spcBef>
        <a:spcPct val="35000"/>
      </a:spcBef>
      <a:spcAft>
        <a:spcPct val="0"/>
      </a:spcAft>
      <a:buSzPct val="100000"/>
      <a:buChar char="•"/>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11"/>
          <p:cNvSpPr>
            <a:spLocks noGrp="1" noChangeArrowheads="1"/>
          </p:cNvSpPr>
          <p:nvPr>
            <p:ph type="sldNum" sz="quarter" idx="5"/>
          </p:nvPr>
        </p:nvSpPr>
        <p:spPr>
          <a:noFill/>
        </p:spPr>
        <p:txBody>
          <a:bodyPr/>
          <a:lstStyle/>
          <a:p>
            <a:pPr algn="r" defTabSz="903244">
              <a:lnSpc>
                <a:spcPct val="100000"/>
              </a:lnSpc>
              <a:buNone/>
            </a:pPr>
            <a:fld id="{FF1347AE-0112-4774-B739-631BBB092071}" type="slidenum">
              <a:rPr lang="en-US" sz="800" b="0" i="0">
                <a:solidFill>
                  <a:schemeClr val="tx1"/>
                </a:solidFill>
                <a:latin typeface="Arial"/>
                <a:ea typeface="+mn-ea"/>
                <a:cs typeface="+mn-cs"/>
              </a:rPr>
              <a:pPr algn="r" defTabSz="903244">
                <a:lnSpc>
                  <a:spcPct val="100000"/>
                </a:lnSpc>
                <a:buNone/>
              </a:pPr>
              <a:t>1</a:t>
            </a:fld>
            <a:endParaRPr lang="en-US" smtClean="0"/>
          </a:p>
        </p:txBody>
      </p:sp>
      <p:sp>
        <p:nvSpPr>
          <p:cNvPr id="55299" name="Rectangle 2"/>
          <p:cNvSpPr>
            <a:spLocks noGrp="1" noRot="1" noChangeAspect="1" noChangeArrowheads="1" noTextEdit="1"/>
          </p:cNvSpPr>
          <p:nvPr>
            <p:ph type="sldImg"/>
          </p:nvPr>
        </p:nvSpPr>
        <p:spPr>
          <a:ln/>
        </p:spPr>
      </p:sp>
      <p:sp>
        <p:nvSpPr>
          <p:cNvPr id="55300" name="Rectangle 3"/>
          <p:cNvSpPr>
            <a:spLocks noGrp="1" noChangeArrowheads="1"/>
          </p:cNvSpPr>
          <p:nvPr>
            <p:ph type="body" idx="1"/>
          </p:nvPr>
        </p:nvSpPr>
        <p:spPr>
          <a:xfrm>
            <a:off x="404813" y="4378325"/>
            <a:ext cx="6121400" cy="4252913"/>
          </a:xfrm>
          <a:noFill/>
          <a:ln/>
        </p:spPr>
        <p:txBody>
          <a:bodyPr/>
          <a:lstStyle/>
          <a:p>
            <a:pPr marL="112746" indent="-112746" algn="l" defTabSz="1020745">
              <a:buNone/>
            </a:pPr>
            <a:r>
              <a:rPr lang="es-ES" sz="1200" b="1" i="0" noProof="0" dirty="0" smtClean="0">
                <a:solidFill>
                  <a:srgbClr val="000000"/>
                </a:solidFill>
                <a:latin typeface="Arial"/>
                <a:ea typeface="+mn-ea"/>
                <a:cs typeface="+mn-cs"/>
              </a:rPr>
              <a:t>Programa de Cisco </a:t>
            </a:r>
            <a:r>
              <a:rPr lang="es-ES" sz="1200" b="1" i="0" noProof="0" dirty="0" err="1" smtClean="0">
                <a:solidFill>
                  <a:srgbClr val="000000"/>
                </a:solidFill>
                <a:latin typeface="Arial"/>
                <a:ea typeface="+mn-ea"/>
                <a:cs typeface="+mn-cs"/>
              </a:rPr>
              <a:t>Networking</a:t>
            </a:r>
            <a:r>
              <a:rPr lang="es-ES" sz="1200" b="1" i="0" noProof="0" dirty="0" smtClean="0">
                <a:solidFill>
                  <a:srgbClr val="000000"/>
                </a:solidFill>
                <a:latin typeface="Arial"/>
                <a:ea typeface="+mn-ea"/>
                <a:cs typeface="+mn-cs"/>
              </a:rPr>
              <a:t> </a:t>
            </a:r>
            <a:r>
              <a:rPr lang="es-ES" sz="1200" b="1" i="0" noProof="0" dirty="0" err="1" smtClean="0">
                <a:solidFill>
                  <a:srgbClr val="000000"/>
                </a:solidFill>
                <a:latin typeface="Arial"/>
                <a:ea typeface="+mn-ea"/>
                <a:cs typeface="+mn-cs"/>
              </a:rPr>
              <a:t>Academy</a:t>
            </a:r>
            <a:endParaRPr lang="es-ES" sz="1200" b="1" i="0" noProof="0" dirty="0" smtClean="0">
              <a:solidFill>
                <a:srgbClr val="000000"/>
              </a:solidFill>
              <a:latin typeface="Arial"/>
              <a:ea typeface="+mn-ea"/>
              <a:cs typeface="+mn-cs"/>
            </a:endParaRPr>
          </a:p>
          <a:p>
            <a:pPr marL="112746" indent="-112746" algn="l" defTabSz="1020745">
              <a:buNone/>
            </a:pPr>
            <a:r>
              <a:rPr lang="es-ES" sz="1200" b="1" i="0" noProof="0" dirty="0" smtClean="0">
                <a:solidFill>
                  <a:srgbClr val="000000"/>
                </a:solidFill>
                <a:latin typeface="Arial"/>
                <a:ea typeface="+mn-ea"/>
                <a:cs typeface="+mn-cs"/>
              </a:rPr>
              <a:t>Protocolos</a:t>
            </a:r>
            <a:r>
              <a:rPr lang="es-ES" sz="1200" b="1" i="0" baseline="0" noProof="0" dirty="0" smtClean="0">
                <a:solidFill>
                  <a:srgbClr val="000000"/>
                </a:solidFill>
                <a:latin typeface="Arial"/>
                <a:ea typeface="+mn-ea"/>
                <a:cs typeface="+mn-cs"/>
              </a:rPr>
              <a:t> de </a:t>
            </a:r>
            <a:r>
              <a:rPr lang="es-ES" sz="1200" b="1" i="0" baseline="0" noProof="0" dirty="0" err="1" smtClean="0">
                <a:solidFill>
                  <a:srgbClr val="000000"/>
                </a:solidFill>
                <a:latin typeface="Arial"/>
                <a:ea typeface="+mn-ea"/>
                <a:cs typeface="+mn-cs"/>
              </a:rPr>
              <a:t>routing</a:t>
            </a:r>
            <a:endParaRPr lang="es-ES" b="1" noProof="0" dirty="0" smtClean="0"/>
          </a:p>
          <a:p>
            <a:pPr marL="112746" indent="-112746" algn="l" defTabSz="1020745">
              <a:buNone/>
            </a:pPr>
            <a:r>
              <a:rPr lang="es-ES" sz="1300" b="1" i="0" noProof="0" dirty="0" smtClean="0">
                <a:solidFill>
                  <a:srgbClr val="000000"/>
                </a:solidFill>
                <a:latin typeface="Arial"/>
                <a:ea typeface="+mn-ea"/>
                <a:cs typeface="+mn-cs"/>
              </a:rPr>
              <a:t>Capítulo 6: </a:t>
            </a:r>
            <a:r>
              <a:rPr lang="es-ES" sz="1300" b="1" i="0" noProof="0" dirty="0" err="1" smtClean="0">
                <a:solidFill>
                  <a:srgbClr val="000000"/>
                </a:solidFill>
                <a:latin typeface="Arial"/>
                <a:ea typeface="+mn-ea"/>
                <a:cs typeface="+mn-cs"/>
              </a:rPr>
              <a:t>Routing</a:t>
            </a:r>
            <a:r>
              <a:rPr lang="es-ES" sz="1300" b="1" i="0" noProof="0" dirty="0" smtClean="0">
                <a:solidFill>
                  <a:srgbClr val="000000"/>
                </a:solidFill>
                <a:latin typeface="Arial"/>
                <a:ea typeface="+mn-ea"/>
                <a:cs typeface="+mn-cs"/>
              </a:rPr>
              <a:t> estático</a:t>
            </a:r>
            <a:endParaRPr lang="es-ES" b="1" noProof="0" dirty="0"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11"/>
          <p:cNvSpPr>
            <a:spLocks noGrp="1" noChangeArrowheads="1"/>
          </p:cNvSpPr>
          <p:nvPr>
            <p:ph type="sldNum" sz="quarter" idx="5"/>
          </p:nvPr>
        </p:nvSpPr>
        <p:spPr>
          <a:noFill/>
        </p:spPr>
        <p:txBody>
          <a:bodyPr/>
          <a:lstStyle/>
          <a:p>
            <a:pPr algn="r" defTabSz="903244">
              <a:lnSpc>
                <a:spcPct val="100000"/>
              </a:lnSpc>
              <a:buNone/>
            </a:pPr>
            <a:fld id="{570978E6-FB79-4E74-A4A4-2BA13DA27C44}" type="slidenum">
              <a:rPr lang="en-US" sz="800" b="0" i="0">
                <a:solidFill>
                  <a:schemeClr val="tx1"/>
                </a:solidFill>
                <a:latin typeface="Arial"/>
                <a:ea typeface="+mn-ea"/>
                <a:cs typeface="+mn-cs"/>
              </a:rPr>
              <a:pPr algn="r" defTabSz="903244">
                <a:lnSpc>
                  <a:spcPct val="100000"/>
                </a:lnSpc>
                <a:buNone/>
              </a:pPr>
              <a:t>11</a:t>
            </a:fld>
            <a:endParaRPr lang="en-US" smtClean="0"/>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noFill/>
          <a:ln/>
        </p:spPr>
        <p:txBody>
          <a:bodyPr/>
          <a:lstStyle/>
          <a:p>
            <a:pPr marL="112746" indent="-112746" algn="l" defTabSz="1020745">
              <a:lnSpc>
                <a:spcPct val="80000"/>
              </a:lnSpc>
              <a:buNone/>
            </a:pPr>
            <a:r>
              <a:rPr lang="en-US" sz="1200" b="0" i="0">
                <a:solidFill>
                  <a:srgbClr val="000000"/>
                </a:solidFill>
                <a:latin typeface="Arial"/>
                <a:ea typeface="+mn-ea"/>
                <a:cs typeface="+mn-cs"/>
              </a:rPr>
              <a:t>6.1.2.3</a:t>
            </a:r>
            <a:endParaRPr lang="en-US" dirty="0" smtClean="0"/>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11"/>
          <p:cNvSpPr>
            <a:spLocks noGrp="1" noChangeArrowheads="1"/>
          </p:cNvSpPr>
          <p:nvPr>
            <p:ph type="sldNum" sz="quarter" idx="5"/>
          </p:nvPr>
        </p:nvSpPr>
        <p:spPr>
          <a:noFill/>
        </p:spPr>
        <p:txBody>
          <a:bodyPr/>
          <a:lstStyle/>
          <a:p>
            <a:pPr algn="r" defTabSz="903244">
              <a:lnSpc>
                <a:spcPct val="100000"/>
              </a:lnSpc>
              <a:buNone/>
            </a:pPr>
            <a:fld id="{570978E6-FB79-4E74-A4A4-2BA13DA27C44}" type="slidenum">
              <a:rPr lang="en-US" sz="800" b="0" i="0">
                <a:solidFill>
                  <a:schemeClr val="tx1"/>
                </a:solidFill>
                <a:latin typeface="Arial"/>
                <a:ea typeface="+mn-ea"/>
                <a:cs typeface="+mn-cs"/>
              </a:rPr>
              <a:pPr algn="r" defTabSz="903244">
                <a:lnSpc>
                  <a:spcPct val="100000"/>
                </a:lnSpc>
                <a:buNone/>
              </a:pPr>
              <a:t>106</a:t>
            </a:fld>
            <a:endParaRPr lang="en-US" smtClean="0"/>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noFill/>
          <a:ln/>
        </p:spPr>
        <p:txBody>
          <a:bodyPr/>
          <a:lstStyle/>
          <a:p>
            <a:pPr marL="112746" indent="-112746" algn="l" defTabSz="1020745">
              <a:lnSpc>
                <a:spcPct val="80000"/>
              </a:lnSpc>
              <a:buNone/>
            </a:pPr>
            <a:r>
              <a:rPr lang="en-US" sz="1200" b="0" i="0">
                <a:solidFill>
                  <a:srgbClr val="000000"/>
                </a:solidFill>
                <a:latin typeface="Arial"/>
                <a:ea typeface="+mn-ea"/>
                <a:cs typeface="+mn-cs"/>
              </a:rPr>
              <a:t>7.3.2.2</a:t>
            </a:r>
            <a:endParaRPr lang="en-US" dirty="0" smtClean="0"/>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11"/>
          <p:cNvSpPr>
            <a:spLocks noGrp="1" noChangeArrowheads="1"/>
          </p:cNvSpPr>
          <p:nvPr>
            <p:ph type="sldNum" sz="quarter" idx="5"/>
          </p:nvPr>
        </p:nvSpPr>
        <p:spPr>
          <a:noFill/>
        </p:spPr>
        <p:txBody>
          <a:bodyPr/>
          <a:lstStyle/>
          <a:p>
            <a:pPr algn="r" defTabSz="903244">
              <a:lnSpc>
                <a:spcPct val="100000"/>
              </a:lnSpc>
              <a:buNone/>
            </a:pPr>
            <a:fld id="{570978E6-FB79-4E74-A4A4-2BA13DA27C44}" type="slidenum">
              <a:rPr lang="en-US" sz="800" b="0" i="0">
                <a:solidFill>
                  <a:schemeClr val="tx1"/>
                </a:solidFill>
                <a:latin typeface="Arial"/>
                <a:ea typeface="+mn-ea"/>
                <a:cs typeface="+mn-cs"/>
              </a:rPr>
              <a:pPr algn="r" defTabSz="903244">
                <a:lnSpc>
                  <a:spcPct val="100000"/>
                </a:lnSpc>
                <a:buNone/>
              </a:pPr>
              <a:t>107</a:t>
            </a:fld>
            <a:endParaRPr lang="en-US" smtClean="0"/>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noFill/>
          <a:ln/>
        </p:spPr>
        <p:txBody>
          <a:bodyPr/>
          <a:lstStyle/>
          <a:p>
            <a:pPr marL="112746" indent="-112746" algn="l" defTabSz="1020745">
              <a:lnSpc>
                <a:spcPct val="80000"/>
              </a:lnSpc>
              <a:buNone/>
            </a:pPr>
            <a:r>
              <a:rPr lang="en-US" sz="1200" b="0" i="0">
                <a:solidFill>
                  <a:srgbClr val="000000"/>
                </a:solidFill>
                <a:latin typeface="Arial"/>
                <a:ea typeface="+mn-ea"/>
                <a:cs typeface="+mn-cs"/>
              </a:rPr>
              <a:t>7,4</a:t>
            </a:r>
            <a:endParaRPr lang="en-US" dirty="0" smtClean="0"/>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11"/>
          <p:cNvSpPr>
            <a:spLocks noGrp="1" noChangeArrowheads="1"/>
          </p:cNvSpPr>
          <p:nvPr>
            <p:ph type="sldNum" sz="quarter" idx="5"/>
          </p:nvPr>
        </p:nvSpPr>
        <p:spPr>
          <a:noFill/>
        </p:spPr>
        <p:txBody>
          <a:bodyPr/>
          <a:lstStyle/>
          <a:p>
            <a:pPr algn="r" defTabSz="903244">
              <a:lnSpc>
                <a:spcPct val="100000"/>
              </a:lnSpc>
              <a:buNone/>
            </a:pPr>
            <a:fld id="{570978E6-FB79-4E74-A4A4-2BA13DA27C44}" type="slidenum">
              <a:rPr lang="en-US" sz="800" b="0" i="0">
                <a:solidFill>
                  <a:schemeClr val="tx1"/>
                </a:solidFill>
                <a:latin typeface="Arial"/>
                <a:ea typeface="+mn-ea"/>
                <a:cs typeface="+mn-cs"/>
              </a:rPr>
              <a:pPr algn="r" defTabSz="903244">
                <a:lnSpc>
                  <a:spcPct val="100000"/>
                </a:lnSpc>
                <a:buNone/>
              </a:pPr>
              <a:t>108</a:t>
            </a:fld>
            <a:endParaRPr lang="en-US" smtClean="0"/>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noFill/>
          <a:ln/>
        </p:spPr>
        <p:txBody>
          <a:bodyPr/>
          <a:lstStyle/>
          <a:p>
            <a:pPr marL="112746" indent="-112746" algn="l" defTabSz="1020745">
              <a:lnSpc>
                <a:spcPct val="80000"/>
              </a:lnSpc>
              <a:buNone/>
            </a:pPr>
            <a:r>
              <a:rPr lang="en-US" sz="1200" b="0" i="0">
                <a:solidFill>
                  <a:srgbClr val="000000"/>
                </a:solidFill>
                <a:latin typeface="Arial"/>
                <a:ea typeface="+mn-ea"/>
                <a:cs typeface="+mn-cs"/>
              </a:rPr>
              <a:t>7.4.1.1</a:t>
            </a:r>
            <a:endParaRPr lang="en-US" dirty="0" smtClean="0"/>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11"/>
          <p:cNvSpPr>
            <a:spLocks noGrp="1" noChangeArrowheads="1"/>
          </p:cNvSpPr>
          <p:nvPr>
            <p:ph type="sldNum" sz="quarter" idx="5"/>
          </p:nvPr>
        </p:nvSpPr>
        <p:spPr>
          <a:noFill/>
        </p:spPr>
        <p:txBody>
          <a:bodyPr/>
          <a:lstStyle/>
          <a:p>
            <a:pPr algn="r" defTabSz="903244">
              <a:lnSpc>
                <a:spcPct val="100000"/>
              </a:lnSpc>
              <a:buNone/>
            </a:pPr>
            <a:fld id="{570978E6-FB79-4E74-A4A4-2BA13DA27C44}" type="slidenum">
              <a:rPr lang="en-US" sz="800" b="0" i="0">
                <a:solidFill>
                  <a:schemeClr val="tx1"/>
                </a:solidFill>
                <a:latin typeface="Arial"/>
                <a:ea typeface="+mn-ea"/>
                <a:cs typeface="+mn-cs"/>
              </a:rPr>
              <a:pPr algn="r" defTabSz="903244">
                <a:lnSpc>
                  <a:spcPct val="100000"/>
                </a:lnSpc>
                <a:buNone/>
              </a:pPr>
              <a:t>109</a:t>
            </a:fld>
            <a:endParaRPr lang="en-US" smtClean="0"/>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noFill/>
          <a:ln/>
        </p:spPr>
        <p:txBody>
          <a:bodyPr/>
          <a:lstStyle/>
          <a:p>
            <a:pPr marL="112746" indent="-112746" algn="l" defTabSz="1020745">
              <a:lnSpc>
                <a:spcPct val="80000"/>
              </a:lnSpc>
              <a:buNone/>
            </a:pPr>
            <a:r>
              <a:rPr lang="en-US" sz="1200" b="0" i="0">
                <a:solidFill>
                  <a:srgbClr val="000000"/>
                </a:solidFill>
                <a:latin typeface="Arial"/>
                <a:ea typeface="+mn-ea"/>
                <a:cs typeface="+mn-cs"/>
              </a:rPr>
              <a:t>7.4.1.2</a:t>
            </a:r>
            <a:endParaRPr lang="en-US" dirty="0" smtClean="0"/>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11"/>
          <p:cNvSpPr>
            <a:spLocks noGrp="1" noChangeArrowheads="1"/>
          </p:cNvSpPr>
          <p:nvPr>
            <p:ph type="sldNum" sz="quarter" idx="5"/>
          </p:nvPr>
        </p:nvSpPr>
        <p:spPr>
          <a:noFill/>
        </p:spPr>
        <p:txBody>
          <a:bodyPr/>
          <a:lstStyle/>
          <a:p>
            <a:pPr algn="r" defTabSz="903244">
              <a:lnSpc>
                <a:spcPct val="100000"/>
              </a:lnSpc>
              <a:buNone/>
            </a:pPr>
            <a:fld id="{570978E6-FB79-4E74-A4A4-2BA13DA27C44}" type="slidenum">
              <a:rPr lang="en-US" sz="800" b="0" i="0">
                <a:solidFill>
                  <a:schemeClr val="tx1"/>
                </a:solidFill>
                <a:latin typeface="Arial"/>
                <a:ea typeface="+mn-ea"/>
                <a:cs typeface="+mn-cs"/>
              </a:rPr>
              <a:pPr algn="r" defTabSz="903244">
                <a:lnSpc>
                  <a:spcPct val="100000"/>
                </a:lnSpc>
                <a:buNone/>
              </a:pPr>
              <a:t>110</a:t>
            </a:fld>
            <a:endParaRPr lang="en-US" smtClean="0"/>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noFill/>
          <a:ln/>
        </p:spPr>
        <p:txBody>
          <a:bodyPr/>
          <a:lstStyle/>
          <a:p>
            <a:pPr marL="112746" indent="-112746" algn="l" defTabSz="1020745">
              <a:lnSpc>
                <a:spcPct val="80000"/>
              </a:lnSpc>
              <a:buNone/>
            </a:pPr>
            <a:r>
              <a:rPr lang="en-US" sz="1200" b="0" i="0">
                <a:solidFill>
                  <a:srgbClr val="000000"/>
                </a:solidFill>
                <a:latin typeface="Arial"/>
                <a:ea typeface="+mn-ea"/>
                <a:cs typeface="+mn-cs"/>
              </a:rPr>
              <a:t>7.4.2.1</a:t>
            </a:r>
            <a:endParaRPr lang="en-US" dirty="0" smtClean="0"/>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11"/>
          <p:cNvSpPr>
            <a:spLocks noGrp="1" noChangeArrowheads="1"/>
          </p:cNvSpPr>
          <p:nvPr>
            <p:ph type="sldNum" sz="quarter" idx="5"/>
          </p:nvPr>
        </p:nvSpPr>
        <p:spPr>
          <a:noFill/>
        </p:spPr>
        <p:txBody>
          <a:bodyPr/>
          <a:lstStyle/>
          <a:p>
            <a:pPr algn="r" defTabSz="903244">
              <a:lnSpc>
                <a:spcPct val="100000"/>
              </a:lnSpc>
              <a:buNone/>
            </a:pPr>
            <a:fld id="{570978E6-FB79-4E74-A4A4-2BA13DA27C44}" type="slidenum">
              <a:rPr lang="en-US" sz="800" b="0" i="0">
                <a:solidFill>
                  <a:schemeClr val="tx1"/>
                </a:solidFill>
                <a:latin typeface="Arial"/>
                <a:ea typeface="+mn-ea"/>
                <a:cs typeface="+mn-cs"/>
              </a:rPr>
              <a:pPr algn="r" defTabSz="903244">
                <a:lnSpc>
                  <a:spcPct val="100000"/>
                </a:lnSpc>
                <a:buNone/>
              </a:pPr>
              <a:t>111</a:t>
            </a:fld>
            <a:endParaRPr lang="en-US" smtClean="0"/>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noFill/>
          <a:ln/>
        </p:spPr>
        <p:txBody>
          <a:bodyPr/>
          <a:lstStyle/>
          <a:p>
            <a:pPr marL="112746" indent="-112746" algn="l" defTabSz="1020745">
              <a:lnSpc>
                <a:spcPct val="80000"/>
              </a:lnSpc>
              <a:buNone/>
            </a:pPr>
            <a:r>
              <a:rPr lang="en-US" sz="1200" b="0" i="0">
                <a:solidFill>
                  <a:srgbClr val="000000"/>
                </a:solidFill>
                <a:latin typeface="Arial"/>
                <a:ea typeface="+mn-ea"/>
                <a:cs typeface="+mn-cs"/>
              </a:rPr>
              <a:t>7.4.2.2</a:t>
            </a:r>
            <a:endParaRPr lang="en-US" dirty="0" smtClean="0"/>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11"/>
          <p:cNvSpPr>
            <a:spLocks noGrp="1" noChangeArrowheads="1"/>
          </p:cNvSpPr>
          <p:nvPr>
            <p:ph type="sldNum" sz="quarter" idx="5"/>
          </p:nvPr>
        </p:nvSpPr>
        <p:spPr>
          <a:noFill/>
        </p:spPr>
        <p:txBody>
          <a:bodyPr/>
          <a:lstStyle/>
          <a:p>
            <a:pPr algn="r" defTabSz="903244">
              <a:lnSpc>
                <a:spcPct val="100000"/>
              </a:lnSpc>
              <a:buNone/>
            </a:pPr>
            <a:fld id="{570978E6-FB79-4E74-A4A4-2BA13DA27C44}" type="slidenum">
              <a:rPr lang="en-US" sz="800" b="0" i="0">
                <a:solidFill>
                  <a:schemeClr val="tx1"/>
                </a:solidFill>
                <a:latin typeface="Arial"/>
                <a:ea typeface="+mn-ea"/>
                <a:cs typeface="+mn-cs"/>
              </a:rPr>
              <a:pPr algn="r" defTabSz="903244">
                <a:lnSpc>
                  <a:spcPct val="100000"/>
                </a:lnSpc>
                <a:buNone/>
              </a:pPr>
              <a:t>112</a:t>
            </a:fld>
            <a:endParaRPr lang="en-US" smtClean="0"/>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noFill/>
          <a:ln/>
        </p:spPr>
        <p:txBody>
          <a:bodyPr/>
          <a:lstStyle/>
          <a:p>
            <a:pPr marL="112746" indent="-112746" algn="l" defTabSz="1020745">
              <a:lnSpc>
                <a:spcPct val="80000"/>
              </a:lnSpc>
              <a:buNone/>
            </a:pPr>
            <a:r>
              <a:rPr lang="en-US" sz="1200" b="0" i="0">
                <a:solidFill>
                  <a:srgbClr val="000000"/>
                </a:solidFill>
                <a:latin typeface="Arial"/>
                <a:ea typeface="+mn-ea"/>
                <a:cs typeface="+mn-cs"/>
              </a:rPr>
              <a:t>7.4.2.3</a:t>
            </a:r>
            <a:endParaRPr lang="en-US" dirty="0" smtClean="0"/>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11"/>
          <p:cNvSpPr>
            <a:spLocks noGrp="1" noChangeArrowheads="1"/>
          </p:cNvSpPr>
          <p:nvPr>
            <p:ph type="sldNum" sz="quarter" idx="5"/>
          </p:nvPr>
        </p:nvSpPr>
        <p:spPr>
          <a:noFill/>
        </p:spPr>
        <p:txBody>
          <a:bodyPr/>
          <a:lstStyle/>
          <a:p>
            <a:pPr algn="r" defTabSz="903244">
              <a:lnSpc>
                <a:spcPct val="100000"/>
              </a:lnSpc>
              <a:buNone/>
            </a:pPr>
            <a:fld id="{570978E6-FB79-4E74-A4A4-2BA13DA27C44}" type="slidenum">
              <a:rPr lang="en-US" sz="800" b="0" i="0">
                <a:solidFill>
                  <a:schemeClr val="tx1"/>
                </a:solidFill>
                <a:latin typeface="Arial"/>
                <a:ea typeface="+mn-ea"/>
                <a:cs typeface="+mn-cs"/>
              </a:rPr>
              <a:pPr algn="r" defTabSz="903244">
                <a:lnSpc>
                  <a:spcPct val="100000"/>
                </a:lnSpc>
                <a:buNone/>
              </a:pPr>
              <a:t>113</a:t>
            </a:fld>
            <a:endParaRPr lang="en-US" smtClean="0"/>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noFill/>
          <a:ln/>
        </p:spPr>
        <p:txBody>
          <a:bodyPr/>
          <a:lstStyle/>
          <a:p>
            <a:pPr marL="112746" indent="-112746" algn="l" defTabSz="1020745">
              <a:lnSpc>
                <a:spcPct val="80000"/>
              </a:lnSpc>
              <a:buNone/>
            </a:pPr>
            <a:r>
              <a:rPr lang="en-US" sz="1200" b="0" i="0">
                <a:solidFill>
                  <a:srgbClr val="000000"/>
                </a:solidFill>
                <a:latin typeface="Arial"/>
                <a:ea typeface="+mn-ea"/>
                <a:cs typeface="+mn-cs"/>
              </a:rPr>
              <a:t>7.4.2.4</a:t>
            </a:r>
            <a:endParaRPr lang="en-US" dirty="0" smtClean="0"/>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11"/>
          <p:cNvSpPr>
            <a:spLocks noGrp="1" noChangeArrowheads="1"/>
          </p:cNvSpPr>
          <p:nvPr>
            <p:ph type="sldNum" sz="quarter" idx="5"/>
          </p:nvPr>
        </p:nvSpPr>
        <p:spPr>
          <a:noFill/>
        </p:spPr>
        <p:txBody>
          <a:bodyPr/>
          <a:lstStyle/>
          <a:p>
            <a:pPr algn="r" defTabSz="903244">
              <a:lnSpc>
                <a:spcPct val="100000"/>
              </a:lnSpc>
              <a:buNone/>
            </a:pPr>
            <a:fld id="{570978E6-FB79-4E74-A4A4-2BA13DA27C44}" type="slidenum">
              <a:rPr lang="en-US" sz="800" b="0" i="0">
                <a:solidFill>
                  <a:schemeClr val="tx1"/>
                </a:solidFill>
                <a:latin typeface="Arial"/>
                <a:ea typeface="+mn-ea"/>
                <a:cs typeface="+mn-cs"/>
              </a:rPr>
              <a:pPr algn="r" defTabSz="903244">
                <a:lnSpc>
                  <a:spcPct val="100000"/>
                </a:lnSpc>
                <a:buNone/>
              </a:pPr>
              <a:t>114</a:t>
            </a:fld>
            <a:endParaRPr lang="en-US" smtClean="0"/>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noFill/>
          <a:ln/>
        </p:spPr>
        <p:txBody>
          <a:bodyPr/>
          <a:lstStyle/>
          <a:p>
            <a:pPr marL="112746" indent="-112746" algn="l" defTabSz="1020745">
              <a:lnSpc>
                <a:spcPct val="80000"/>
              </a:lnSpc>
              <a:buNone/>
            </a:pPr>
            <a:r>
              <a:rPr lang="en-US" sz="1200" b="0" i="0">
                <a:solidFill>
                  <a:srgbClr val="000000"/>
                </a:solidFill>
                <a:latin typeface="Arial"/>
                <a:ea typeface="+mn-ea"/>
                <a:cs typeface="+mn-cs"/>
              </a:rPr>
              <a:t>7.4.2.5</a:t>
            </a:r>
            <a:endParaRPr lang="en-US" dirty="0" smtClean="0"/>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11"/>
          <p:cNvSpPr>
            <a:spLocks noGrp="1" noChangeArrowheads="1"/>
          </p:cNvSpPr>
          <p:nvPr>
            <p:ph type="sldNum" sz="quarter" idx="5"/>
          </p:nvPr>
        </p:nvSpPr>
        <p:spPr>
          <a:noFill/>
        </p:spPr>
        <p:txBody>
          <a:bodyPr/>
          <a:lstStyle/>
          <a:p>
            <a:pPr algn="r" defTabSz="903244">
              <a:lnSpc>
                <a:spcPct val="100000"/>
              </a:lnSpc>
              <a:buNone/>
            </a:pPr>
            <a:fld id="{570978E6-FB79-4E74-A4A4-2BA13DA27C44}" type="slidenum">
              <a:rPr lang="en-US" sz="800" b="0" i="0">
                <a:solidFill>
                  <a:schemeClr val="tx1"/>
                </a:solidFill>
                <a:latin typeface="Arial"/>
                <a:ea typeface="+mn-ea"/>
                <a:cs typeface="+mn-cs"/>
              </a:rPr>
              <a:pPr algn="r" defTabSz="903244">
                <a:lnSpc>
                  <a:spcPct val="100000"/>
                </a:lnSpc>
                <a:buNone/>
              </a:pPr>
              <a:t>115</a:t>
            </a:fld>
            <a:endParaRPr lang="en-US" smtClean="0"/>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noFill/>
          <a:ln/>
        </p:spPr>
        <p:txBody>
          <a:bodyPr/>
          <a:lstStyle/>
          <a:p>
            <a:pPr marL="112746" indent="-112746" algn="l" defTabSz="1020745">
              <a:lnSpc>
                <a:spcPct val="80000"/>
              </a:lnSpc>
              <a:buNone/>
            </a:pPr>
            <a:r>
              <a:rPr lang="en-US" sz="1200" b="0" i="0" dirty="0">
                <a:solidFill>
                  <a:srgbClr val="000000"/>
                </a:solidFill>
                <a:latin typeface="Arial"/>
                <a:ea typeface="+mn-ea"/>
                <a:cs typeface="+mn-cs"/>
              </a:rPr>
              <a:t>7.4.2.6</a:t>
            </a:r>
            <a:endParaRPr lang="en-US" dirty="0" smtClean="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11"/>
          <p:cNvSpPr>
            <a:spLocks noGrp="1" noChangeArrowheads="1"/>
          </p:cNvSpPr>
          <p:nvPr>
            <p:ph type="sldNum" sz="quarter" idx="5"/>
          </p:nvPr>
        </p:nvSpPr>
        <p:spPr>
          <a:noFill/>
        </p:spPr>
        <p:txBody>
          <a:bodyPr/>
          <a:lstStyle/>
          <a:p>
            <a:pPr algn="r" defTabSz="903244">
              <a:lnSpc>
                <a:spcPct val="100000"/>
              </a:lnSpc>
              <a:buNone/>
            </a:pPr>
            <a:fld id="{570978E6-FB79-4E74-A4A4-2BA13DA27C44}" type="slidenum">
              <a:rPr lang="en-US" sz="800" b="0" i="0">
                <a:solidFill>
                  <a:schemeClr val="tx1"/>
                </a:solidFill>
                <a:latin typeface="Arial"/>
                <a:ea typeface="+mn-ea"/>
                <a:cs typeface="+mn-cs"/>
              </a:rPr>
              <a:pPr algn="r" defTabSz="903244">
                <a:lnSpc>
                  <a:spcPct val="100000"/>
                </a:lnSpc>
                <a:buNone/>
              </a:pPr>
              <a:t>12</a:t>
            </a:fld>
            <a:endParaRPr lang="en-US" smtClean="0"/>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noFill/>
          <a:ln/>
        </p:spPr>
        <p:txBody>
          <a:bodyPr/>
          <a:lstStyle/>
          <a:p>
            <a:pPr marL="112746" indent="-112746" algn="l" defTabSz="1020745">
              <a:lnSpc>
                <a:spcPct val="80000"/>
              </a:lnSpc>
              <a:buNone/>
            </a:pPr>
            <a:r>
              <a:rPr lang="en-US" sz="1200" b="0" i="0">
                <a:solidFill>
                  <a:srgbClr val="000000"/>
                </a:solidFill>
                <a:latin typeface="Arial"/>
                <a:ea typeface="+mn-ea"/>
                <a:cs typeface="+mn-cs"/>
              </a:rPr>
              <a:t>6.1.2.4</a:t>
            </a:r>
            <a:endParaRPr lang="en-US" dirty="0" smtClean="0"/>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11"/>
          <p:cNvSpPr>
            <a:spLocks noGrp="1" noChangeArrowheads="1"/>
          </p:cNvSpPr>
          <p:nvPr>
            <p:ph type="sldNum" sz="quarter" idx="5"/>
          </p:nvPr>
        </p:nvSpPr>
        <p:spPr>
          <a:noFill/>
        </p:spPr>
        <p:txBody>
          <a:bodyPr/>
          <a:lstStyle/>
          <a:p>
            <a:pPr algn="r" defTabSz="903244">
              <a:lnSpc>
                <a:spcPct val="100000"/>
              </a:lnSpc>
              <a:buNone/>
            </a:pPr>
            <a:fld id="{570978E6-FB79-4E74-A4A4-2BA13DA27C44}" type="slidenum">
              <a:rPr lang="en-US" sz="800" b="0" i="0">
                <a:solidFill>
                  <a:schemeClr val="tx1"/>
                </a:solidFill>
                <a:latin typeface="Arial"/>
                <a:ea typeface="+mn-ea"/>
                <a:cs typeface="+mn-cs"/>
              </a:rPr>
              <a:pPr algn="r" defTabSz="903244">
                <a:lnSpc>
                  <a:spcPct val="100000"/>
                </a:lnSpc>
                <a:buNone/>
              </a:pPr>
              <a:t>116</a:t>
            </a:fld>
            <a:endParaRPr lang="en-US" smtClean="0"/>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noFill/>
          <a:ln/>
        </p:spPr>
        <p:txBody>
          <a:bodyPr/>
          <a:lstStyle/>
          <a:p>
            <a:pPr marL="112746" indent="-112746" algn="l" defTabSz="1020745">
              <a:lnSpc>
                <a:spcPct val="80000"/>
              </a:lnSpc>
              <a:buNone/>
            </a:pPr>
            <a:r>
              <a:rPr lang="en-US" sz="1200" b="0" i="0">
                <a:solidFill>
                  <a:srgbClr val="000000"/>
                </a:solidFill>
                <a:latin typeface="Arial"/>
                <a:ea typeface="+mn-ea"/>
                <a:cs typeface="+mn-cs"/>
              </a:rPr>
              <a:t>7.4.2.6</a:t>
            </a:r>
            <a:endParaRPr lang="en-US" dirty="0" smtClean="0"/>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11"/>
          <p:cNvSpPr>
            <a:spLocks noGrp="1" noChangeArrowheads="1"/>
          </p:cNvSpPr>
          <p:nvPr>
            <p:ph type="sldNum" sz="quarter" idx="5"/>
          </p:nvPr>
        </p:nvSpPr>
        <p:spPr>
          <a:noFill/>
        </p:spPr>
        <p:txBody>
          <a:bodyPr/>
          <a:lstStyle/>
          <a:p>
            <a:pPr algn="r" defTabSz="903244">
              <a:lnSpc>
                <a:spcPct val="100000"/>
              </a:lnSpc>
              <a:buNone/>
            </a:pPr>
            <a:fld id="{570978E6-FB79-4E74-A4A4-2BA13DA27C44}" type="slidenum">
              <a:rPr lang="en-US" sz="800" b="0" i="0">
                <a:solidFill>
                  <a:schemeClr val="tx1"/>
                </a:solidFill>
                <a:latin typeface="Arial"/>
                <a:ea typeface="+mn-ea"/>
                <a:cs typeface="+mn-cs"/>
              </a:rPr>
              <a:pPr algn="r" defTabSz="903244">
                <a:lnSpc>
                  <a:spcPct val="100000"/>
                </a:lnSpc>
                <a:buNone/>
              </a:pPr>
              <a:t>117</a:t>
            </a:fld>
            <a:endParaRPr lang="en-US" smtClean="0"/>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noFill/>
          <a:ln/>
        </p:spPr>
        <p:txBody>
          <a:bodyPr/>
          <a:lstStyle/>
          <a:p>
            <a:pPr marL="112746" indent="-112746" algn="l" defTabSz="1020745">
              <a:lnSpc>
                <a:spcPct val="80000"/>
              </a:lnSpc>
              <a:buNone/>
            </a:pPr>
            <a:r>
              <a:rPr lang="en-US" sz="1200" b="0" i="0">
                <a:solidFill>
                  <a:srgbClr val="000000"/>
                </a:solidFill>
                <a:latin typeface="Arial"/>
                <a:ea typeface="+mn-ea"/>
                <a:cs typeface="+mn-cs"/>
              </a:rPr>
              <a:t>7.4.2.7</a:t>
            </a:r>
            <a:endParaRPr lang="en-US" dirty="0" smtClean="0"/>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11"/>
          <p:cNvSpPr>
            <a:spLocks noGrp="1" noChangeArrowheads="1"/>
          </p:cNvSpPr>
          <p:nvPr>
            <p:ph type="sldNum" sz="quarter" idx="5"/>
          </p:nvPr>
        </p:nvSpPr>
        <p:spPr>
          <a:noFill/>
        </p:spPr>
        <p:txBody>
          <a:bodyPr/>
          <a:lstStyle/>
          <a:p>
            <a:pPr algn="r" defTabSz="903244">
              <a:lnSpc>
                <a:spcPct val="100000"/>
              </a:lnSpc>
              <a:buNone/>
            </a:pPr>
            <a:fld id="{570978E6-FB79-4E74-A4A4-2BA13DA27C44}" type="slidenum">
              <a:rPr lang="en-US" sz="800" b="0" i="0">
                <a:solidFill>
                  <a:schemeClr val="tx1"/>
                </a:solidFill>
                <a:latin typeface="Arial"/>
                <a:ea typeface="+mn-ea"/>
                <a:cs typeface="+mn-cs"/>
              </a:rPr>
              <a:pPr algn="r" defTabSz="903244">
                <a:lnSpc>
                  <a:spcPct val="100000"/>
                </a:lnSpc>
                <a:buNone/>
              </a:pPr>
              <a:t>118</a:t>
            </a:fld>
            <a:endParaRPr lang="en-US" smtClean="0"/>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noFill/>
          <a:ln/>
        </p:spPr>
        <p:txBody>
          <a:bodyPr/>
          <a:lstStyle/>
          <a:p>
            <a:pPr marL="112746" indent="-112746" algn="l" defTabSz="1020745">
              <a:lnSpc>
                <a:spcPct val="80000"/>
              </a:lnSpc>
              <a:buNone/>
            </a:pPr>
            <a:r>
              <a:rPr lang="en-US" sz="1200" b="0" i="0">
                <a:solidFill>
                  <a:srgbClr val="000000"/>
                </a:solidFill>
                <a:latin typeface="Arial"/>
                <a:ea typeface="+mn-ea"/>
                <a:cs typeface="+mn-cs"/>
              </a:rPr>
              <a:t>7.4.2.8</a:t>
            </a:r>
            <a:endParaRPr lang="en-US" dirty="0" smtClean="0"/>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11"/>
          <p:cNvSpPr>
            <a:spLocks noGrp="1" noChangeArrowheads="1"/>
          </p:cNvSpPr>
          <p:nvPr>
            <p:ph type="sldNum" sz="quarter" idx="5"/>
          </p:nvPr>
        </p:nvSpPr>
        <p:spPr>
          <a:noFill/>
        </p:spPr>
        <p:txBody>
          <a:bodyPr/>
          <a:lstStyle/>
          <a:p>
            <a:pPr algn="r" defTabSz="903244">
              <a:lnSpc>
                <a:spcPct val="100000"/>
              </a:lnSpc>
              <a:buNone/>
            </a:pPr>
            <a:fld id="{570978E6-FB79-4E74-A4A4-2BA13DA27C44}" type="slidenum">
              <a:rPr lang="en-US" sz="800" b="0" i="0">
                <a:solidFill>
                  <a:schemeClr val="tx1"/>
                </a:solidFill>
                <a:latin typeface="Arial"/>
                <a:ea typeface="+mn-ea"/>
                <a:cs typeface="+mn-cs"/>
              </a:rPr>
              <a:pPr algn="r" defTabSz="903244">
                <a:lnSpc>
                  <a:spcPct val="100000"/>
                </a:lnSpc>
                <a:buNone/>
              </a:pPr>
              <a:t>119</a:t>
            </a:fld>
            <a:endParaRPr lang="en-US" smtClean="0"/>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noFill/>
          <a:ln/>
        </p:spPr>
        <p:txBody>
          <a:bodyPr/>
          <a:lstStyle/>
          <a:p>
            <a:pPr marL="112746" indent="-112746" algn="l" defTabSz="1020745">
              <a:lnSpc>
                <a:spcPct val="80000"/>
              </a:lnSpc>
              <a:buNone/>
            </a:pPr>
            <a:r>
              <a:rPr lang="en-US" sz="1200" b="0" i="0">
                <a:solidFill>
                  <a:srgbClr val="000000"/>
                </a:solidFill>
                <a:latin typeface="Arial"/>
                <a:ea typeface="+mn-ea"/>
                <a:cs typeface="+mn-cs"/>
              </a:rPr>
              <a:t>7.4.3.1</a:t>
            </a:r>
            <a:endParaRPr lang="en-US" dirty="0" smtClean="0"/>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11"/>
          <p:cNvSpPr>
            <a:spLocks noGrp="1" noChangeArrowheads="1"/>
          </p:cNvSpPr>
          <p:nvPr>
            <p:ph type="sldNum" sz="quarter" idx="5"/>
          </p:nvPr>
        </p:nvSpPr>
        <p:spPr>
          <a:noFill/>
        </p:spPr>
        <p:txBody>
          <a:bodyPr/>
          <a:lstStyle/>
          <a:p>
            <a:pPr algn="r" defTabSz="903244">
              <a:lnSpc>
                <a:spcPct val="100000"/>
              </a:lnSpc>
              <a:buNone/>
            </a:pPr>
            <a:fld id="{570978E6-FB79-4E74-A4A4-2BA13DA27C44}" type="slidenum">
              <a:rPr lang="en-US" sz="800" b="0" i="0">
                <a:solidFill>
                  <a:schemeClr val="tx1"/>
                </a:solidFill>
                <a:latin typeface="Arial"/>
                <a:ea typeface="+mn-ea"/>
                <a:cs typeface="+mn-cs"/>
              </a:rPr>
              <a:pPr algn="r" defTabSz="903244">
                <a:lnSpc>
                  <a:spcPct val="100000"/>
                </a:lnSpc>
                <a:buNone/>
              </a:pPr>
              <a:t>120</a:t>
            </a:fld>
            <a:endParaRPr lang="en-US" smtClean="0"/>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noFill/>
          <a:ln/>
        </p:spPr>
        <p:txBody>
          <a:bodyPr/>
          <a:lstStyle/>
          <a:p>
            <a:pPr marL="112746" indent="-112746" algn="l" defTabSz="1020745">
              <a:lnSpc>
                <a:spcPct val="80000"/>
              </a:lnSpc>
              <a:buNone/>
            </a:pPr>
            <a:r>
              <a:rPr lang="en-US" sz="1200" b="0" i="0">
                <a:solidFill>
                  <a:srgbClr val="000000"/>
                </a:solidFill>
                <a:latin typeface="Arial"/>
                <a:ea typeface="+mn-ea"/>
                <a:cs typeface="+mn-cs"/>
              </a:rPr>
              <a:t>7.4.3.2</a:t>
            </a:r>
            <a:endParaRPr lang="en-US" dirty="0" smtClean="0"/>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11"/>
          <p:cNvSpPr>
            <a:spLocks noGrp="1" noChangeArrowheads="1"/>
          </p:cNvSpPr>
          <p:nvPr>
            <p:ph type="sldNum" sz="quarter" idx="5"/>
          </p:nvPr>
        </p:nvSpPr>
        <p:spPr>
          <a:noFill/>
        </p:spPr>
        <p:txBody>
          <a:bodyPr/>
          <a:lstStyle/>
          <a:p>
            <a:pPr algn="r" defTabSz="903244">
              <a:lnSpc>
                <a:spcPct val="100000"/>
              </a:lnSpc>
              <a:buNone/>
            </a:pPr>
            <a:fld id="{570978E6-FB79-4E74-A4A4-2BA13DA27C44}" type="slidenum">
              <a:rPr lang="en-US" sz="800" b="0" i="0">
                <a:solidFill>
                  <a:schemeClr val="tx1"/>
                </a:solidFill>
                <a:latin typeface="Arial"/>
                <a:ea typeface="+mn-ea"/>
                <a:cs typeface="+mn-cs"/>
              </a:rPr>
              <a:pPr algn="r" defTabSz="903244">
                <a:lnSpc>
                  <a:spcPct val="100000"/>
                </a:lnSpc>
                <a:buNone/>
              </a:pPr>
              <a:t>121</a:t>
            </a:fld>
            <a:endParaRPr lang="en-US" smtClean="0"/>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noFill/>
          <a:ln/>
        </p:spPr>
        <p:txBody>
          <a:bodyPr/>
          <a:lstStyle/>
          <a:p>
            <a:pPr marL="112746" indent="-112746" algn="l" defTabSz="1020745">
              <a:lnSpc>
                <a:spcPct val="80000"/>
              </a:lnSpc>
              <a:buNone/>
            </a:pPr>
            <a:r>
              <a:rPr lang="en-US" sz="1200" b="0" i="0">
                <a:solidFill>
                  <a:srgbClr val="000000"/>
                </a:solidFill>
                <a:latin typeface="Arial"/>
                <a:ea typeface="+mn-ea"/>
                <a:cs typeface="+mn-cs"/>
              </a:rPr>
              <a:t>7.4.3.3</a:t>
            </a:r>
            <a:endParaRPr lang="en-US" dirty="0" smtClean="0"/>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11"/>
          <p:cNvSpPr>
            <a:spLocks noGrp="1" noChangeArrowheads="1"/>
          </p:cNvSpPr>
          <p:nvPr>
            <p:ph type="sldNum" sz="quarter" idx="5"/>
          </p:nvPr>
        </p:nvSpPr>
        <p:spPr>
          <a:noFill/>
        </p:spPr>
        <p:txBody>
          <a:bodyPr/>
          <a:lstStyle/>
          <a:p>
            <a:pPr algn="r" defTabSz="903244">
              <a:lnSpc>
                <a:spcPct val="100000"/>
              </a:lnSpc>
              <a:buNone/>
            </a:pPr>
            <a:fld id="{570978E6-FB79-4E74-A4A4-2BA13DA27C44}" type="slidenum">
              <a:rPr lang="en-US" sz="800" b="0" i="0">
                <a:solidFill>
                  <a:schemeClr val="tx1"/>
                </a:solidFill>
                <a:latin typeface="Arial"/>
                <a:ea typeface="+mn-ea"/>
                <a:cs typeface="+mn-cs"/>
              </a:rPr>
              <a:pPr algn="r" defTabSz="903244">
                <a:lnSpc>
                  <a:spcPct val="100000"/>
                </a:lnSpc>
                <a:buNone/>
              </a:pPr>
              <a:t>122</a:t>
            </a:fld>
            <a:endParaRPr lang="en-US" smtClean="0"/>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noFill/>
          <a:ln/>
        </p:spPr>
        <p:txBody>
          <a:bodyPr/>
          <a:lstStyle/>
          <a:p>
            <a:pPr marL="112746" indent="-112746" algn="l" defTabSz="1020745">
              <a:lnSpc>
                <a:spcPct val="80000"/>
              </a:lnSpc>
              <a:buNone/>
            </a:pPr>
            <a:r>
              <a:rPr lang="en-US" sz="1200" b="0" i="0">
                <a:solidFill>
                  <a:srgbClr val="000000"/>
                </a:solidFill>
                <a:latin typeface="Arial"/>
                <a:ea typeface="+mn-ea"/>
                <a:cs typeface="+mn-cs"/>
              </a:rPr>
              <a:t>7,4</a:t>
            </a:r>
            <a:endParaRPr lang="en-US" dirty="0" smtClean="0"/>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11"/>
          <p:cNvSpPr>
            <a:spLocks noGrp="1" noChangeArrowheads="1"/>
          </p:cNvSpPr>
          <p:nvPr>
            <p:ph type="sldNum" sz="quarter" idx="5"/>
          </p:nvPr>
        </p:nvSpPr>
        <p:spPr>
          <a:noFill/>
        </p:spPr>
        <p:txBody>
          <a:bodyPr/>
          <a:lstStyle/>
          <a:p>
            <a:pPr algn="r" defTabSz="903244">
              <a:lnSpc>
                <a:spcPct val="100000"/>
              </a:lnSpc>
              <a:buNone/>
            </a:pPr>
            <a:fld id="{570978E6-FB79-4E74-A4A4-2BA13DA27C44}" type="slidenum">
              <a:rPr lang="en-US" sz="800" b="0" i="0">
                <a:solidFill>
                  <a:schemeClr val="tx1"/>
                </a:solidFill>
                <a:latin typeface="Arial"/>
                <a:ea typeface="+mn-ea"/>
                <a:cs typeface="+mn-cs"/>
              </a:rPr>
              <a:pPr algn="r" defTabSz="903244">
                <a:lnSpc>
                  <a:spcPct val="100000"/>
                </a:lnSpc>
                <a:buNone/>
              </a:pPr>
              <a:t>123</a:t>
            </a:fld>
            <a:endParaRPr lang="en-US" smtClean="0"/>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noFill/>
          <a:ln/>
        </p:spPr>
        <p:txBody>
          <a:bodyPr/>
          <a:lstStyle/>
          <a:p>
            <a:pPr marL="112746" indent="-112746" algn="l" defTabSz="1020745">
              <a:lnSpc>
                <a:spcPct val="80000"/>
              </a:lnSpc>
              <a:buNone/>
            </a:pPr>
            <a:r>
              <a:rPr lang="en-US" sz="1200" b="0" i="0">
                <a:solidFill>
                  <a:srgbClr val="000000"/>
                </a:solidFill>
                <a:latin typeface="Arial"/>
                <a:ea typeface="+mn-ea"/>
                <a:cs typeface="+mn-cs"/>
              </a:rPr>
              <a:t>7.5.1.1</a:t>
            </a:r>
            <a:endParaRPr lang="en-US" dirty="0" smtClean="0"/>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11"/>
          <p:cNvSpPr>
            <a:spLocks noGrp="1" noChangeArrowheads="1"/>
          </p:cNvSpPr>
          <p:nvPr>
            <p:ph type="sldNum" sz="quarter" idx="5"/>
          </p:nvPr>
        </p:nvSpPr>
        <p:spPr>
          <a:noFill/>
        </p:spPr>
        <p:txBody>
          <a:bodyPr/>
          <a:lstStyle/>
          <a:p>
            <a:pPr algn="r" defTabSz="903244">
              <a:lnSpc>
                <a:spcPct val="100000"/>
              </a:lnSpc>
              <a:buNone/>
            </a:pPr>
            <a:fld id="{570978E6-FB79-4E74-A4A4-2BA13DA27C44}" type="slidenum">
              <a:rPr lang="en-US" sz="800" b="0" i="0">
                <a:solidFill>
                  <a:schemeClr val="tx1"/>
                </a:solidFill>
                <a:latin typeface="Arial"/>
                <a:ea typeface="+mn-ea"/>
                <a:cs typeface="+mn-cs"/>
              </a:rPr>
              <a:pPr algn="r" defTabSz="903244">
                <a:lnSpc>
                  <a:spcPct val="100000"/>
                </a:lnSpc>
                <a:buNone/>
              </a:pPr>
              <a:t>125</a:t>
            </a:fld>
            <a:endParaRPr lang="en-US" smtClean="0"/>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noFill/>
          <a:ln/>
        </p:spPr>
        <p:txBody>
          <a:bodyPr/>
          <a:lstStyle/>
          <a:p>
            <a:pPr marL="112746" indent="-112746" algn="l" defTabSz="1020745">
              <a:lnSpc>
                <a:spcPct val="80000"/>
              </a:lnSpc>
              <a:buNone/>
            </a:pPr>
            <a:r>
              <a:rPr lang="en-US" sz="1200" b="0" i="0">
                <a:solidFill>
                  <a:srgbClr val="000000"/>
                </a:solidFill>
                <a:latin typeface="Arial"/>
                <a:ea typeface="+mn-ea"/>
                <a:cs typeface="+mn-cs"/>
              </a:rPr>
              <a:t>7.5.1.2</a:t>
            </a:r>
            <a:endParaRPr lang="en-US" dirty="0" smtClean="0"/>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11"/>
          <p:cNvSpPr>
            <a:spLocks noGrp="1" noChangeArrowheads="1"/>
          </p:cNvSpPr>
          <p:nvPr>
            <p:ph type="sldNum" sz="quarter" idx="5"/>
          </p:nvPr>
        </p:nvSpPr>
        <p:spPr>
          <a:noFill/>
        </p:spPr>
        <p:txBody>
          <a:bodyPr/>
          <a:lstStyle/>
          <a:p>
            <a:pPr algn="r" defTabSz="903244">
              <a:lnSpc>
                <a:spcPct val="100000"/>
              </a:lnSpc>
              <a:buNone/>
            </a:pPr>
            <a:fld id="{570978E6-FB79-4E74-A4A4-2BA13DA27C44}" type="slidenum">
              <a:rPr lang="en-US" sz="800" b="0" i="0">
                <a:solidFill>
                  <a:schemeClr val="tx1"/>
                </a:solidFill>
                <a:latin typeface="Arial"/>
                <a:ea typeface="+mn-ea"/>
                <a:cs typeface="+mn-cs"/>
              </a:rPr>
              <a:pPr algn="r" defTabSz="903244">
                <a:lnSpc>
                  <a:spcPct val="100000"/>
                </a:lnSpc>
                <a:buNone/>
              </a:pPr>
              <a:t>126</a:t>
            </a:fld>
            <a:endParaRPr lang="en-US" smtClean="0"/>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noFill/>
          <a:ln/>
        </p:spPr>
        <p:txBody>
          <a:bodyPr/>
          <a:lstStyle/>
          <a:p>
            <a:pPr marL="112746" indent="-112746" algn="l" defTabSz="1020745">
              <a:lnSpc>
                <a:spcPct val="80000"/>
              </a:lnSpc>
              <a:buNone/>
            </a:pPr>
            <a:r>
              <a:rPr lang="en-US" sz="1200" b="0" i="0">
                <a:solidFill>
                  <a:srgbClr val="000000"/>
                </a:solidFill>
                <a:latin typeface="Arial"/>
                <a:ea typeface="+mn-ea"/>
                <a:cs typeface="+mn-cs"/>
              </a:rPr>
              <a:t>7.5.1.3</a:t>
            </a:r>
            <a:endParaRPr lang="en-US" dirty="0" smtClean="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11"/>
          <p:cNvSpPr>
            <a:spLocks noGrp="1" noChangeArrowheads="1"/>
          </p:cNvSpPr>
          <p:nvPr>
            <p:ph type="sldNum" sz="quarter" idx="5"/>
          </p:nvPr>
        </p:nvSpPr>
        <p:spPr>
          <a:noFill/>
        </p:spPr>
        <p:txBody>
          <a:bodyPr/>
          <a:lstStyle/>
          <a:p>
            <a:pPr algn="r" defTabSz="903244">
              <a:lnSpc>
                <a:spcPct val="100000"/>
              </a:lnSpc>
              <a:buNone/>
            </a:pPr>
            <a:fld id="{570978E6-FB79-4E74-A4A4-2BA13DA27C44}" type="slidenum">
              <a:rPr lang="en-US" sz="800" b="0" i="0">
                <a:solidFill>
                  <a:schemeClr val="tx1"/>
                </a:solidFill>
                <a:latin typeface="Arial"/>
                <a:ea typeface="+mn-ea"/>
                <a:cs typeface="+mn-cs"/>
              </a:rPr>
              <a:pPr algn="r" defTabSz="903244">
                <a:lnSpc>
                  <a:spcPct val="100000"/>
                </a:lnSpc>
                <a:buNone/>
              </a:pPr>
              <a:t>13</a:t>
            </a:fld>
            <a:endParaRPr lang="en-US" smtClean="0"/>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noFill/>
          <a:ln/>
        </p:spPr>
        <p:txBody>
          <a:bodyPr/>
          <a:lstStyle/>
          <a:p>
            <a:pPr marL="112746" indent="-112746" algn="l" defTabSz="1020745">
              <a:lnSpc>
                <a:spcPct val="80000"/>
              </a:lnSpc>
              <a:buNone/>
            </a:pPr>
            <a:r>
              <a:rPr lang="en-US" sz="1200" b="0" i="0">
                <a:solidFill>
                  <a:srgbClr val="000000"/>
                </a:solidFill>
                <a:latin typeface="Arial"/>
                <a:ea typeface="+mn-ea"/>
                <a:cs typeface="+mn-cs"/>
              </a:rPr>
              <a:t>6.1.2.5</a:t>
            </a:r>
            <a:endParaRPr lang="en-US" dirty="0" smtClean="0"/>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11"/>
          <p:cNvSpPr>
            <a:spLocks noGrp="1" noChangeArrowheads="1"/>
          </p:cNvSpPr>
          <p:nvPr>
            <p:ph type="sldNum" sz="quarter" idx="5"/>
          </p:nvPr>
        </p:nvSpPr>
        <p:spPr>
          <a:noFill/>
        </p:spPr>
        <p:txBody>
          <a:bodyPr/>
          <a:lstStyle/>
          <a:p>
            <a:pPr algn="r" defTabSz="903244">
              <a:lnSpc>
                <a:spcPct val="100000"/>
              </a:lnSpc>
              <a:buNone/>
            </a:pPr>
            <a:fld id="{570978E6-FB79-4E74-A4A4-2BA13DA27C44}" type="slidenum">
              <a:rPr lang="en-US" sz="800" b="0" i="0">
                <a:solidFill>
                  <a:schemeClr val="tx1"/>
                </a:solidFill>
                <a:latin typeface="Arial"/>
                <a:ea typeface="+mn-ea"/>
                <a:cs typeface="+mn-cs"/>
              </a:rPr>
              <a:pPr algn="r" defTabSz="903244">
                <a:lnSpc>
                  <a:spcPct val="100000"/>
                </a:lnSpc>
                <a:buNone/>
              </a:pPr>
              <a:t>127</a:t>
            </a:fld>
            <a:endParaRPr lang="en-US" smtClean="0"/>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noFill/>
          <a:ln/>
        </p:spPr>
        <p:txBody>
          <a:bodyPr/>
          <a:lstStyle/>
          <a:p>
            <a:pPr marL="112746" indent="-112746" algn="l" defTabSz="1020745">
              <a:lnSpc>
                <a:spcPct val="80000"/>
              </a:lnSpc>
              <a:buNone/>
            </a:pPr>
            <a:r>
              <a:rPr lang="en-US" sz="1200" b="0" i="0">
                <a:solidFill>
                  <a:srgbClr val="000000"/>
                </a:solidFill>
                <a:latin typeface="Arial"/>
                <a:ea typeface="+mn-ea"/>
                <a:cs typeface="+mn-cs"/>
              </a:rPr>
              <a:t>7.5.2.1</a:t>
            </a:r>
            <a:endParaRPr lang="en-US" dirty="0" smtClean="0"/>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11"/>
          <p:cNvSpPr>
            <a:spLocks noGrp="1" noChangeArrowheads="1"/>
          </p:cNvSpPr>
          <p:nvPr>
            <p:ph type="sldNum" sz="quarter" idx="5"/>
          </p:nvPr>
        </p:nvSpPr>
        <p:spPr>
          <a:noFill/>
        </p:spPr>
        <p:txBody>
          <a:bodyPr/>
          <a:lstStyle/>
          <a:p>
            <a:pPr algn="r" defTabSz="903244">
              <a:lnSpc>
                <a:spcPct val="100000"/>
              </a:lnSpc>
              <a:buNone/>
            </a:pPr>
            <a:fld id="{570978E6-FB79-4E74-A4A4-2BA13DA27C44}" type="slidenum">
              <a:rPr lang="en-US" sz="800" b="0" i="0">
                <a:solidFill>
                  <a:schemeClr val="tx1"/>
                </a:solidFill>
                <a:latin typeface="Arial"/>
                <a:ea typeface="+mn-ea"/>
                <a:cs typeface="+mn-cs"/>
              </a:rPr>
              <a:pPr algn="r" defTabSz="903244">
                <a:lnSpc>
                  <a:spcPct val="100000"/>
                </a:lnSpc>
                <a:buNone/>
              </a:pPr>
              <a:t>128</a:t>
            </a:fld>
            <a:endParaRPr lang="en-US" smtClean="0"/>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noFill/>
          <a:ln/>
        </p:spPr>
        <p:txBody>
          <a:bodyPr/>
          <a:lstStyle/>
          <a:p>
            <a:pPr marL="112746" indent="-112746" algn="l" defTabSz="1020745">
              <a:lnSpc>
                <a:spcPct val="80000"/>
              </a:lnSpc>
              <a:buNone/>
            </a:pPr>
            <a:r>
              <a:rPr lang="en-US" sz="1200" b="0" i="0">
                <a:solidFill>
                  <a:srgbClr val="000000"/>
                </a:solidFill>
                <a:latin typeface="Arial"/>
                <a:ea typeface="+mn-ea"/>
                <a:cs typeface="+mn-cs"/>
              </a:rPr>
              <a:t>7.5.2.2</a:t>
            </a:r>
            <a:endParaRPr lang="en-US" dirty="0" smtClean="0"/>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11"/>
          <p:cNvSpPr>
            <a:spLocks noGrp="1" noChangeArrowheads="1"/>
          </p:cNvSpPr>
          <p:nvPr>
            <p:ph type="sldNum" sz="quarter" idx="5"/>
          </p:nvPr>
        </p:nvSpPr>
        <p:spPr>
          <a:noFill/>
        </p:spPr>
        <p:txBody>
          <a:bodyPr/>
          <a:lstStyle/>
          <a:p>
            <a:pPr algn="r" defTabSz="903244">
              <a:lnSpc>
                <a:spcPct val="100000"/>
              </a:lnSpc>
              <a:buNone/>
            </a:pPr>
            <a:fld id="{570978E6-FB79-4E74-A4A4-2BA13DA27C44}" type="slidenum">
              <a:rPr lang="en-US" sz="800" b="0" i="0">
                <a:solidFill>
                  <a:schemeClr val="tx1"/>
                </a:solidFill>
                <a:latin typeface="Arial"/>
                <a:ea typeface="+mn-ea"/>
                <a:cs typeface="+mn-cs"/>
              </a:rPr>
              <a:pPr algn="r" defTabSz="903244">
                <a:lnSpc>
                  <a:spcPct val="100000"/>
                </a:lnSpc>
                <a:buNone/>
              </a:pPr>
              <a:t>129</a:t>
            </a:fld>
            <a:endParaRPr lang="en-US" smtClean="0"/>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noFill/>
          <a:ln/>
        </p:spPr>
        <p:txBody>
          <a:bodyPr/>
          <a:lstStyle/>
          <a:p>
            <a:pPr marL="112746" indent="-112746" algn="l" defTabSz="1020745">
              <a:lnSpc>
                <a:spcPct val="80000"/>
              </a:lnSpc>
              <a:buNone/>
            </a:pPr>
            <a:r>
              <a:rPr lang="en-US" sz="1200" b="0" i="0">
                <a:solidFill>
                  <a:srgbClr val="000000"/>
                </a:solidFill>
                <a:latin typeface="Arial"/>
                <a:ea typeface="+mn-ea"/>
                <a:cs typeface="+mn-cs"/>
              </a:rPr>
              <a:t>7.5.2.3</a:t>
            </a:r>
            <a:endParaRPr lang="en-US" dirty="0" smtClean="0"/>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11"/>
          <p:cNvSpPr>
            <a:spLocks noGrp="1" noChangeArrowheads="1"/>
          </p:cNvSpPr>
          <p:nvPr>
            <p:ph type="sldNum" sz="quarter" idx="5"/>
          </p:nvPr>
        </p:nvSpPr>
        <p:spPr>
          <a:noFill/>
        </p:spPr>
        <p:txBody>
          <a:bodyPr/>
          <a:lstStyle/>
          <a:p>
            <a:pPr algn="r" defTabSz="903244">
              <a:lnSpc>
                <a:spcPct val="100000"/>
              </a:lnSpc>
              <a:buNone/>
            </a:pPr>
            <a:fld id="{570978E6-FB79-4E74-A4A4-2BA13DA27C44}" type="slidenum">
              <a:rPr lang="en-US" sz="800" b="0" i="0">
                <a:solidFill>
                  <a:schemeClr val="tx1"/>
                </a:solidFill>
                <a:latin typeface="Arial"/>
                <a:ea typeface="+mn-ea"/>
                <a:cs typeface="+mn-cs"/>
              </a:rPr>
              <a:pPr algn="r" defTabSz="903244">
                <a:lnSpc>
                  <a:spcPct val="100000"/>
                </a:lnSpc>
                <a:buNone/>
              </a:pPr>
              <a:t>130</a:t>
            </a:fld>
            <a:endParaRPr lang="en-US" smtClean="0"/>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noFill/>
          <a:ln/>
        </p:spPr>
        <p:txBody>
          <a:bodyPr/>
          <a:lstStyle/>
          <a:p>
            <a:pPr marL="112746" indent="-112746" algn="l" defTabSz="1020745">
              <a:lnSpc>
                <a:spcPct val="80000"/>
              </a:lnSpc>
              <a:buNone/>
            </a:pPr>
            <a:r>
              <a:rPr lang="en-US" sz="1200" b="0" i="0">
                <a:solidFill>
                  <a:srgbClr val="000000"/>
                </a:solidFill>
                <a:latin typeface="Arial"/>
                <a:ea typeface="+mn-ea"/>
                <a:cs typeface="+mn-cs"/>
              </a:rPr>
              <a:t>7.5.2.4</a:t>
            </a:r>
            <a:endParaRPr lang="en-US" dirty="0" smtClean="0"/>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11"/>
          <p:cNvSpPr>
            <a:spLocks noGrp="1" noChangeArrowheads="1"/>
          </p:cNvSpPr>
          <p:nvPr>
            <p:ph type="sldNum" sz="quarter" idx="5"/>
          </p:nvPr>
        </p:nvSpPr>
        <p:spPr>
          <a:noFill/>
        </p:spPr>
        <p:txBody>
          <a:bodyPr/>
          <a:lstStyle/>
          <a:p>
            <a:pPr algn="r" defTabSz="903244">
              <a:lnSpc>
                <a:spcPct val="100000"/>
              </a:lnSpc>
              <a:buNone/>
            </a:pPr>
            <a:fld id="{570978E6-FB79-4E74-A4A4-2BA13DA27C44}" type="slidenum">
              <a:rPr lang="en-US" sz="800" b="0" i="0">
                <a:solidFill>
                  <a:schemeClr val="tx1"/>
                </a:solidFill>
                <a:latin typeface="Arial"/>
                <a:ea typeface="+mn-ea"/>
                <a:cs typeface="+mn-cs"/>
              </a:rPr>
              <a:pPr algn="r" defTabSz="903244">
                <a:lnSpc>
                  <a:spcPct val="100000"/>
                </a:lnSpc>
                <a:buNone/>
              </a:pPr>
              <a:t>131</a:t>
            </a:fld>
            <a:endParaRPr lang="en-US" smtClean="0"/>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noFill/>
          <a:ln/>
        </p:spPr>
        <p:txBody>
          <a:bodyPr/>
          <a:lstStyle/>
          <a:p>
            <a:pPr marL="112746" indent="-112746" algn="l" defTabSz="1020745">
              <a:lnSpc>
                <a:spcPct val="80000"/>
              </a:lnSpc>
              <a:buNone/>
            </a:pPr>
            <a:r>
              <a:rPr lang="en-US" sz="1200" b="0" i="0">
                <a:solidFill>
                  <a:srgbClr val="000000"/>
                </a:solidFill>
                <a:latin typeface="Arial"/>
                <a:ea typeface="+mn-ea"/>
                <a:cs typeface="+mn-cs"/>
              </a:rPr>
              <a:t>7.5.2.5</a:t>
            </a:r>
            <a:endParaRPr lang="en-US" dirty="0" smtClean="0"/>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11"/>
          <p:cNvSpPr>
            <a:spLocks noGrp="1" noChangeArrowheads="1"/>
          </p:cNvSpPr>
          <p:nvPr>
            <p:ph type="sldNum" sz="quarter" idx="5"/>
          </p:nvPr>
        </p:nvSpPr>
        <p:spPr>
          <a:noFill/>
        </p:spPr>
        <p:txBody>
          <a:bodyPr/>
          <a:lstStyle/>
          <a:p>
            <a:pPr algn="r" defTabSz="903244">
              <a:lnSpc>
                <a:spcPct val="100000"/>
              </a:lnSpc>
              <a:buNone/>
            </a:pPr>
            <a:fld id="{570978E6-FB79-4E74-A4A4-2BA13DA27C44}" type="slidenum">
              <a:rPr lang="en-US" sz="800" b="0" i="0">
                <a:solidFill>
                  <a:schemeClr val="tx1"/>
                </a:solidFill>
                <a:latin typeface="Arial"/>
                <a:ea typeface="+mn-ea"/>
                <a:cs typeface="+mn-cs"/>
              </a:rPr>
              <a:pPr algn="r" defTabSz="903244">
                <a:lnSpc>
                  <a:spcPct val="100000"/>
                </a:lnSpc>
                <a:buNone/>
              </a:pPr>
              <a:t>132</a:t>
            </a:fld>
            <a:endParaRPr lang="en-US" smtClean="0"/>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noFill/>
          <a:ln/>
        </p:spPr>
        <p:txBody>
          <a:bodyPr/>
          <a:lstStyle/>
          <a:p>
            <a:pPr marL="112746" indent="-112746" algn="l" defTabSz="1020745">
              <a:lnSpc>
                <a:spcPct val="80000"/>
              </a:lnSpc>
              <a:buNone/>
            </a:pPr>
            <a:r>
              <a:rPr lang="en-US" sz="1200" b="0" i="0">
                <a:solidFill>
                  <a:srgbClr val="000000"/>
                </a:solidFill>
                <a:latin typeface="Arial"/>
                <a:ea typeface="+mn-ea"/>
                <a:cs typeface="+mn-cs"/>
              </a:rPr>
              <a:t>7.5.3.2</a:t>
            </a:r>
            <a:endParaRPr lang="en-US" dirty="0" smtClean="0"/>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11"/>
          <p:cNvSpPr>
            <a:spLocks noGrp="1" noChangeArrowheads="1"/>
          </p:cNvSpPr>
          <p:nvPr>
            <p:ph type="sldNum" sz="quarter" idx="5"/>
          </p:nvPr>
        </p:nvSpPr>
        <p:spPr>
          <a:noFill/>
        </p:spPr>
        <p:txBody>
          <a:bodyPr/>
          <a:lstStyle/>
          <a:p>
            <a:pPr algn="r" defTabSz="903244">
              <a:lnSpc>
                <a:spcPct val="100000"/>
              </a:lnSpc>
              <a:buNone/>
            </a:pPr>
            <a:fld id="{570978E6-FB79-4E74-A4A4-2BA13DA27C44}" type="slidenum">
              <a:rPr lang="en-US" sz="800" b="0" i="0">
                <a:solidFill>
                  <a:schemeClr val="tx1"/>
                </a:solidFill>
                <a:latin typeface="Arial"/>
                <a:ea typeface="+mn-ea"/>
                <a:cs typeface="+mn-cs"/>
              </a:rPr>
              <a:pPr algn="r" defTabSz="903244">
                <a:lnSpc>
                  <a:spcPct val="100000"/>
                </a:lnSpc>
                <a:buNone/>
              </a:pPr>
              <a:t>133</a:t>
            </a:fld>
            <a:endParaRPr lang="en-US" smtClean="0"/>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noFill/>
          <a:ln/>
        </p:spPr>
        <p:txBody>
          <a:bodyPr/>
          <a:lstStyle/>
          <a:p>
            <a:pPr marL="112746" indent="-112746" algn="l" defTabSz="1020745">
              <a:lnSpc>
                <a:spcPct val="80000"/>
              </a:lnSpc>
              <a:buNone/>
            </a:pPr>
            <a:r>
              <a:rPr lang="en-US" sz="1200" b="0" i="0">
                <a:solidFill>
                  <a:srgbClr val="000000"/>
                </a:solidFill>
                <a:latin typeface="Arial"/>
                <a:ea typeface="+mn-ea"/>
                <a:cs typeface="+mn-cs"/>
              </a:rPr>
              <a:t>7.5.4.2</a:t>
            </a:r>
            <a:endParaRPr lang="en-US" dirty="0" smtClean="0"/>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11"/>
          <p:cNvSpPr>
            <a:spLocks noGrp="1" noChangeArrowheads="1"/>
          </p:cNvSpPr>
          <p:nvPr>
            <p:ph type="sldNum" sz="quarter" idx="5"/>
          </p:nvPr>
        </p:nvSpPr>
        <p:spPr>
          <a:noFill/>
        </p:spPr>
        <p:txBody>
          <a:bodyPr/>
          <a:lstStyle/>
          <a:p>
            <a:pPr algn="r" defTabSz="903244">
              <a:lnSpc>
                <a:spcPct val="100000"/>
              </a:lnSpc>
              <a:buNone/>
            </a:pPr>
            <a:fld id="{570978E6-FB79-4E74-A4A4-2BA13DA27C44}" type="slidenum">
              <a:rPr lang="en-US" sz="800" b="0" i="0">
                <a:solidFill>
                  <a:schemeClr val="tx1"/>
                </a:solidFill>
                <a:latin typeface="Arial"/>
                <a:ea typeface="+mn-ea"/>
                <a:cs typeface="+mn-cs"/>
              </a:rPr>
              <a:pPr algn="r" defTabSz="903244">
                <a:lnSpc>
                  <a:spcPct val="100000"/>
                </a:lnSpc>
                <a:buNone/>
              </a:pPr>
              <a:t>134</a:t>
            </a:fld>
            <a:endParaRPr lang="en-US" smtClean="0"/>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noFill/>
          <a:ln/>
        </p:spPr>
        <p:txBody>
          <a:bodyPr/>
          <a:lstStyle/>
          <a:p>
            <a:pPr marL="112746" indent="-112746" algn="l" defTabSz="1020745">
              <a:lnSpc>
                <a:spcPct val="80000"/>
              </a:lnSpc>
              <a:buNone/>
            </a:pPr>
            <a:r>
              <a:rPr lang="en-US" sz="1200" b="0" i="0">
                <a:solidFill>
                  <a:srgbClr val="000000"/>
                </a:solidFill>
                <a:latin typeface="Arial"/>
                <a:ea typeface="+mn-ea"/>
                <a:cs typeface="+mn-cs"/>
              </a:rPr>
              <a:t>7.5.4.3</a:t>
            </a:r>
            <a:endParaRPr lang="en-US" dirty="0" smtClean="0"/>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Slide Image Placeholder 1"/>
          <p:cNvSpPr>
            <a:spLocks noGrp="1" noRot="1" noChangeAspect="1" noTextEdit="1"/>
          </p:cNvSpPr>
          <p:nvPr>
            <p:ph type="sldImg"/>
          </p:nvPr>
        </p:nvSpPr>
        <p:spPr>
          <a:ln/>
        </p:spPr>
      </p:sp>
      <p:sp>
        <p:nvSpPr>
          <p:cNvPr id="100355" name="Notes Placeholder 2"/>
          <p:cNvSpPr>
            <a:spLocks noGrp="1"/>
          </p:cNvSpPr>
          <p:nvPr>
            <p:ph type="body" idx="1"/>
          </p:nvPr>
        </p:nvSpPr>
        <p:spPr>
          <a:noFill/>
          <a:ln/>
        </p:spPr>
        <p:txBody>
          <a:bodyPr/>
          <a:lstStyle/>
          <a:p>
            <a:pPr marL="112746" indent="-112746" algn="l" defTabSz="1020745">
              <a:lnSpc>
                <a:spcPct val="90000"/>
              </a:lnSpc>
              <a:buClr>
                <a:srgbClr val="000000"/>
              </a:buClr>
              <a:buSzPct val="100000"/>
              <a:buChar char="•"/>
            </a:pPr>
            <a:r>
              <a:rPr lang="en-US" sz="1200" b="0" i="0">
                <a:solidFill>
                  <a:srgbClr val="000000"/>
                </a:solidFill>
                <a:latin typeface="Arial"/>
                <a:ea typeface="+mn-ea"/>
                <a:cs typeface="+mn-cs"/>
              </a:rPr>
              <a:t>Capítulo 7: Resumen</a:t>
            </a:r>
          </a:p>
        </p:txBody>
      </p:sp>
      <p:sp>
        <p:nvSpPr>
          <p:cNvPr id="100356" name="Slide Number Placeholder 3"/>
          <p:cNvSpPr>
            <a:spLocks noGrp="1"/>
          </p:cNvSpPr>
          <p:nvPr>
            <p:ph type="sldNum" sz="quarter" idx="5"/>
          </p:nvPr>
        </p:nvSpPr>
        <p:spPr>
          <a:noFill/>
        </p:spPr>
        <p:txBody>
          <a:bodyPr/>
          <a:lstStyle/>
          <a:p>
            <a:pPr algn="r" defTabSz="903244">
              <a:lnSpc>
                <a:spcPct val="100000"/>
              </a:lnSpc>
              <a:buNone/>
            </a:pPr>
            <a:fld id="{B07FA372-31D3-4433-A73B-79DE0EBFB8F4}" type="slidenum">
              <a:rPr lang="en-US" sz="800" b="0" i="0">
                <a:solidFill>
                  <a:schemeClr val="tx1"/>
                </a:solidFill>
                <a:latin typeface="Arial"/>
                <a:ea typeface="+mn-ea"/>
                <a:cs typeface="+mn-cs"/>
              </a:rPr>
              <a:pPr algn="r" defTabSz="903244">
                <a:lnSpc>
                  <a:spcPct val="100000"/>
                </a:lnSpc>
                <a:buNone/>
              </a:pPr>
              <a:t>135</a:t>
            </a:fld>
            <a:endParaRPr lang="en-US" smtClean="0"/>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Slide Image Placeholder 1"/>
          <p:cNvSpPr>
            <a:spLocks noGrp="1" noRot="1" noChangeAspect="1" noTextEdit="1"/>
          </p:cNvSpPr>
          <p:nvPr>
            <p:ph type="sldImg"/>
          </p:nvPr>
        </p:nvSpPr>
        <p:spPr>
          <a:ln/>
        </p:spPr>
      </p:sp>
      <p:sp>
        <p:nvSpPr>
          <p:cNvPr id="100355" name="Notes Placeholder 2"/>
          <p:cNvSpPr>
            <a:spLocks noGrp="1"/>
          </p:cNvSpPr>
          <p:nvPr>
            <p:ph type="body" idx="1"/>
          </p:nvPr>
        </p:nvSpPr>
        <p:spPr>
          <a:noFill/>
          <a:ln/>
        </p:spPr>
        <p:txBody>
          <a:bodyPr/>
          <a:lstStyle/>
          <a:p>
            <a:pPr marL="112746" indent="-112746" algn="l" defTabSz="1020745">
              <a:lnSpc>
                <a:spcPct val="90000"/>
              </a:lnSpc>
              <a:buClr>
                <a:srgbClr val="000000"/>
              </a:buClr>
              <a:buSzPct val="100000"/>
              <a:buChar char="•"/>
            </a:pPr>
            <a:r>
              <a:rPr lang="en-US" sz="1200" b="0" i="0">
                <a:solidFill>
                  <a:srgbClr val="000000"/>
                </a:solidFill>
                <a:latin typeface="Arial"/>
                <a:ea typeface="+mn-ea"/>
                <a:cs typeface="+mn-cs"/>
              </a:rPr>
              <a:t>Capítulo 7: Resumen</a:t>
            </a:r>
          </a:p>
        </p:txBody>
      </p:sp>
      <p:sp>
        <p:nvSpPr>
          <p:cNvPr id="100356" name="Slide Number Placeholder 3"/>
          <p:cNvSpPr>
            <a:spLocks noGrp="1"/>
          </p:cNvSpPr>
          <p:nvPr>
            <p:ph type="sldNum" sz="quarter" idx="5"/>
          </p:nvPr>
        </p:nvSpPr>
        <p:spPr>
          <a:noFill/>
        </p:spPr>
        <p:txBody>
          <a:bodyPr/>
          <a:lstStyle/>
          <a:p>
            <a:pPr algn="r" defTabSz="903244">
              <a:lnSpc>
                <a:spcPct val="100000"/>
              </a:lnSpc>
              <a:buNone/>
            </a:pPr>
            <a:fld id="{B07FA372-31D3-4433-A73B-79DE0EBFB8F4}" type="slidenum">
              <a:rPr lang="en-US" sz="800" b="0" i="0">
                <a:solidFill>
                  <a:schemeClr val="tx1"/>
                </a:solidFill>
                <a:latin typeface="Arial"/>
                <a:ea typeface="+mn-ea"/>
                <a:cs typeface="+mn-cs"/>
              </a:rPr>
              <a:pPr algn="r" defTabSz="903244">
                <a:lnSpc>
                  <a:spcPct val="100000"/>
                </a:lnSpc>
                <a:buNone/>
              </a:pPr>
              <a:t>136</a:t>
            </a:fld>
            <a:endParaRPr lang="en-US" smtClean="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11"/>
          <p:cNvSpPr>
            <a:spLocks noGrp="1" noChangeArrowheads="1"/>
          </p:cNvSpPr>
          <p:nvPr>
            <p:ph type="sldNum" sz="quarter" idx="5"/>
          </p:nvPr>
        </p:nvSpPr>
        <p:spPr>
          <a:noFill/>
        </p:spPr>
        <p:txBody>
          <a:bodyPr/>
          <a:lstStyle/>
          <a:p>
            <a:pPr algn="r" defTabSz="903244">
              <a:lnSpc>
                <a:spcPct val="100000"/>
              </a:lnSpc>
              <a:buNone/>
            </a:pPr>
            <a:fld id="{570978E6-FB79-4E74-A4A4-2BA13DA27C44}" type="slidenum">
              <a:rPr lang="en-US" sz="800" b="0" i="0">
                <a:solidFill>
                  <a:schemeClr val="tx1"/>
                </a:solidFill>
                <a:latin typeface="Arial"/>
                <a:ea typeface="+mn-ea"/>
                <a:cs typeface="+mn-cs"/>
              </a:rPr>
              <a:pPr algn="r" defTabSz="903244">
                <a:lnSpc>
                  <a:spcPct val="100000"/>
                </a:lnSpc>
                <a:buNone/>
              </a:pPr>
              <a:t>14</a:t>
            </a:fld>
            <a:endParaRPr lang="en-US" smtClean="0"/>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noFill/>
          <a:ln/>
        </p:spPr>
        <p:txBody>
          <a:bodyPr/>
          <a:lstStyle/>
          <a:p>
            <a:pPr marL="112746" indent="-112746" algn="l" defTabSz="1020745">
              <a:lnSpc>
                <a:spcPct val="80000"/>
              </a:lnSpc>
              <a:buNone/>
            </a:pPr>
            <a:r>
              <a:rPr lang="en-US" sz="1200" b="0" i="0">
                <a:solidFill>
                  <a:srgbClr val="000000"/>
                </a:solidFill>
                <a:latin typeface="Arial"/>
                <a:ea typeface="+mn-ea"/>
                <a:cs typeface="+mn-cs"/>
              </a:rPr>
              <a:t>6.2.1.1</a:t>
            </a:r>
            <a:endParaRPr lang="en-US" dirty="0" smtClean="0"/>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Slide Image Placeholder 1"/>
          <p:cNvSpPr>
            <a:spLocks noGrp="1" noRot="1" noChangeAspect="1" noTextEdit="1"/>
          </p:cNvSpPr>
          <p:nvPr>
            <p:ph type="sldImg"/>
          </p:nvPr>
        </p:nvSpPr>
        <p:spPr>
          <a:ln/>
        </p:spPr>
      </p:sp>
      <p:sp>
        <p:nvSpPr>
          <p:cNvPr id="100355" name="Notes Placeholder 2"/>
          <p:cNvSpPr>
            <a:spLocks noGrp="1"/>
          </p:cNvSpPr>
          <p:nvPr>
            <p:ph type="body" idx="1"/>
          </p:nvPr>
        </p:nvSpPr>
        <p:spPr>
          <a:noFill/>
          <a:ln/>
        </p:spPr>
        <p:txBody>
          <a:bodyPr/>
          <a:lstStyle/>
          <a:p>
            <a:pPr marL="112746" indent="-112746" algn="l" defTabSz="1020745">
              <a:lnSpc>
                <a:spcPct val="90000"/>
              </a:lnSpc>
              <a:buClr>
                <a:srgbClr val="000000"/>
              </a:buClr>
              <a:buSzPct val="100000"/>
              <a:buChar char="•"/>
            </a:pPr>
            <a:r>
              <a:rPr lang="en-US" sz="1200" b="0" i="0">
                <a:solidFill>
                  <a:srgbClr val="000000"/>
                </a:solidFill>
                <a:latin typeface="Arial"/>
                <a:ea typeface="+mn-ea"/>
                <a:cs typeface="+mn-cs"/>
              </a:rPr>
              <a:t>Capítulo 7: Resumen</a:t>
            </a:r>
          </a:p>
        </p:txBody>
      </p:sp>
      <p:sp>
        <p:nvSpPr>
          <p:cNvPr id="100356" name="Slide Number Placeholder 3"/>
          <p:cNvSpPr>
            <a:spLocks noGrp="1"/>
          </p:cNvSpPr>
          <p:nvPr>
            <p:ph type="sldNum" sz="quarter" idx="5"/>
          </p:nvPr>
        </p:nvSpPr>
        <p:spPr>
          <a:noFill/>
        </p:spPr>
        <p:txBody>
          <a:bodyPr/>
          <a:lstStyle/>
          <a:p>
            <a:pPr algn="r" defTabSz="903244">
              <a:lnSpc>
                <a:spcPct val="100000"/>
              </a:lnSpc>
              <a:buNone/>
            </a:pPr>
            <a:fld id="{B07FA372-31D3-4433-A73B-79DE0EBFB8F4}" type="slidenum">
              <a:rPr lang="en-US" sz="800" b="0" i="0">
                <a:solidFill>
                  <a:schemeClr val="tx1"/>
                </a:solidFill>
                <a:latin typeface="Arial"/>
                <a:ea typeface="+mn-ea"/>
                <a:cs typeface="+mn-cs"/>
              </a:rPr>
              <a:pPr algn="r" defTabSz="903244">
                <a:lnSpc>
                  <a:spcPct val="100000"/>
                </a:lnSpc>
                <a:buNone/>
              </a:pPr>
              <a:t>138</a:t>
            </a:fld>
            <a:endParaRPr lang="en-US" smtClean="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11"/>
          <p:cNvSpPr>
            <a:spLocks noGrp="1" noChangeArrowheads="1"/>
          </p:cNvSpPr>
          <p:nvPr>
            <p:ph type="sldNum" sz="quarter" idx="5"/>
          </p:nvPr>
        </p:nvSpPr>
        <p:spPr>
          <a:noFill/>
        </p:spPr>
        <p:txBody>
          <a:bodyPr/>
          <a:lstStyle/>
          <a:p>
            <a:pPr algn="r" defTabSz="903244">
              <a:lnSpc>
                <a:spcPct val="100000"/>
              </a:lnSpc>
              <a:buNone/>
            </a:pPr>
            <a:fld id="{570978E6-FB79-4E74-A4A4-2BA13DA27C44}" type="slidenum">
              <a:rPr lang="en-US" sz="800" b="0" i="0">
                <a:solidFill>
                  <a:schemeClr val="tx1"/>
                </a:solidFill>
                <a:latin typeface="Arial"/>
                <a:ea typeface="+mn-ea"/>
                <a:cs typeface="+mn-cs"/>
              </a:rPr>
              <a:pPr algn="r" defTabSz="903244">
                <a:lnSpc>
                  <a:spcPct val="100000"/>
                </a:lnSpc>
                <a:buNone/>
              </a:pPr>
              <a:t>15</a:t>
            </a:fld>
            <a:endParaRPr lang="en-US" smtClean="0"/>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noFill/>
          <a:ln/>
        </p:spPr>
        <p:txBody>
          <a:bodyPr/>
          <a:lstStyle/>
          <a:p>
            <a:pPr marL="112746" indent="-112746" algn="l" defTabSz="1020745">
              <a:lnSpc>
                <a:spcPct val="80000"/>
              </a:lnSpc>
              <a:buNone/>
            </a:pPr>
            <a:r>
              <a:rPr lang="en-US" sz="1200" b="0" i="0">
                <a:solidFill>
                  <a:srgbClr val="000000"/>
                </a:solidFill>
                <a:latin typeface="Arial"/>
                <a:ea typeface="+mn-ea"/>
                <a:cs typeface="+mn-cs"/>
              </a:rPr>
              <a:t>6.2.1.2</a:t>
            </a:r>
            <a:endParaRPr lang="en-US" dirty="0" smtClean="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11"/>
          <p:cNvSpPr>
            <a:spLocks noGrp="1" noChangeArrowheads="1"/>
          </p:cNvSpPr>
          <p:nvPr>
            <p:ph type="sldNum" sz="quarter" idx="5"/>
          </p:nvPr>
        </p:nvSpPr>
        <p:spPr>
          <a:noFill/>
        </p:spPr>
        <p:txBody>
          <a:bodyPr/>
          <a:lstStyle/>
          <a:p>
            <a:pPr algn="r" defTabSz="903244">
              <a:lnSpc>
                <a:spcPct val="100000"/>
              </a:lnSpc>
              <a:buNone/>
            </a:pPr>
            <a:fld id="{570978E6-FB79-4E74-A4A4-2BA13DA27C44}" type="slidenum">
              <a:rPr lang="en-US" sz="800" b="0" i="0">
                <a:solidFill>
                  <a:schemeClr val="tx1"/>
                </a:solidFill>
                <a:latin typeface="Arial"/>
                <a:ea typeface="+mn-ea"/>
                <a:cs typeface="+mn-cs"/>
              </a:rPr>
              <a:pPr algn="r" defTabSz="903244">
                <a:lnSpc>
                  <a:spcPct val="100000"/>
                </a:lnSpc>
                <a:buNone/>
              </a:pPr>
              <a:t>16</a:t>
            </a:fld>
            <a:endParaRPr lang="en-US" smtClean="0"/>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noFill/>
          <a:ln/>
        </p:spPr>
        <p:txBody>
          <a:bodyPr/>
          <a:lstStyle/>
          <a:p>
            <a:pPr marL="112746" indent="-112746" algn="l" defTabSz="1020745">
              <a:lnSpc>
                <a:spcPct val="80000"/>
              </a:lnSpc>
              <a:buNone/>
            </a:pPr>
            <a:r>
              <a:rPr lang="en-US" sz="1200" b="0" i="0" dirty="0">
                <a:solidFill>
                  <a:srgbClr val="000000"/>
                </a:solidFill>
                <a:latin typeface="Arial"/>
                <a:ea typeface="+mn-ea"/>
                <a:cs typeface="+mn-cs"/>
              </a:rPr>
              <a:t>6.2.1.3</a:t>
            </a:r>
            <a:endParaRPr lang="en-US" dirty="0" smtClean="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11"/>
          <p:cNvSpPr>
            <a:spLocks noGrp="1" noChangeArrowheads="1"/>
          </p:cNvSpPr>
          <p:nvPr>
            <p:ph type="sldNum" sz="quarter" idx="5"/>
          </p:nvPr>
        </p:nvSpPr>
        <p:spPr>
          <a:noFill/>
        </p:spPr>
        <p:txBody>
          <a:bodyPr/>
          <a:lstStyle/>
          <a:p>
            <a:pPr algn="r" defTabSz="903244">
              <a:lnSpc>
                <a:spcPct val="100000"/>
              </a:lnSpc>
              <a:buNone/>
            </a:pPr>
            <a:fld id="{570978E6-FB79-4E74-A4A4-2BA13DA27C44}" type="slidenum">
              <a:rPr lang="en-US" sz="800" b="0" i="0">
                <a:solidFill>
                  <a:schemeClr val="tx1"/>
                </a:solidFill>
                <a:latin typeface="Arial"/>
                <a:ea typeface="+mn-ea"/>
                <a:cs typeface="+mn-cs"/>
              </a:rPr>
              <a:pPr algn="r" defTabSz="903244">
                <a:lnSpc>
                  <a:spcPct val="100000"/>
                </a:lnSpc>
                <a:buNone/>
              </a:pPr>
              <a:t>18</a:t>
            </a:fld>
            <a:endParaRPr lang="en-US" smtClean="0"/>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noFill/>
          <a:ln/>
        </p:spPr>
        <p:txBody>
          <a:bodyPr/>
          <a:lstStyle/>
          <a:p>
            <a:pPr marL="112746" indent="-112746" algn="l" defTabSz="1020745">
              <a:lnSpc>
                <a:spcPct val="80000"/>
              </a:lnSpc>
              <a:buNone/>
            </a:pPr>
            <a:r>
              <a:rPr lang="en-US" sz="1200" b="0" i="0">
                <a:solidFill>
                  <a:srgbClr val="000000"/>
                </a:solidFill>
                <a:latin typeface="Arial"/>
                <a:ea typeface="+mn-ea"/>
                <a:cs typeface="+mn-cs"/>
              </a:rPr>
              <a:t>6.2.1.4</a:t>
            </a:r>
            <a:endParaRPr lang="en-US" dirty="0" smtClean="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11"/>
          <p:cNvSpPr>
            <a:spLocks noGrp="1" noChangeArrowheads="1"/>
          </p:cNvSpPr>
          <p:nvPr>
            <p:ph type="sldNum" sz="quarter" idx="5"/>
          </p:nvPr>
        </p:nvSpPr>
        <p:spPr>
          <a:noFill/>
        </p:spPr>
        <p:txBody>
          <a:bodyPr/>
          <a:lstStyle/>
          <a:p>
            <a:pPr algn="r" defTabSz="903244">
              <a:lnSpc>
                <a:spcPct val="100000"/>
              </a:lnSpc>
              <a:buNone/>
            </a:pPr>
            <a:fld id="{570978E6-FB79-4E74-A4A4-2BA13DA27C44}" type="slidenum">
              <a:rPr lang="en-US" sz="800" b="0" i="0">
                <a:solidFill>
                  <a:schemeClr val="tx1"/>
                </a:solidFill>
                <a:latin typeface="Arial"/>
                <a:ea typeface="+mn-ea"/>
                <a:cs typeface="+mn-cs"/>
              </a:rPr>
              <a:pPr algn="r" defTabSz="903244">
                <a:lnSpc>
                  <a:spcPct val="100000"/>
                </a:lnSpc>
                <a:buNone/>
              </a:pPr>
              <a:t>19</a:t>
            </a:fld>
            <a:endParaRPr lang="en-US" smtClean="0"/>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noFill/>
          <a:ln/>
        </p:spPr>
        <p:txBody>
          <a:bodyPr/>
          <a:lstStyle/>
          <a:p>
            <a:pPr marL="112746" indent="-112746" algn="l" defTabSz="1020745">
              <a:lnSpc>
                <a:spcPct val="80000"/>
              </a:lnSpc>
              <a:buNone/>
            </a:pPr>
            <a:r>
              <a:rPr lang="en-US" sz="1200" b="0" i="0">
                <a:solidFill>
                  <a:srgbClr val="000000"/>
                </a:solidFill>
                <a:latin typeface="Arial"/>
                <a:ea typeface="+mn-ea"/>
                <a:cs typeface="+mn-cs"/>
              </a:rPr>
              <a:t>6.2.1.5</a:t>
            </a:r>
            <a:endParaRPr lang="en-US" dirty="0" smtClean="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11"/>
          <p:cNvSpPr>
            <a:spLocks noGrp="1" noChangeArrowheads="1"/>
          </p:cNvSpPr>
          <p:nvPr>
            <p:ph type="sldNum" sz="quarter" idx="5"/>
          </p:nvPr>
        </p:nvSpPr>
        <p:spPr>
          <a:noFill/>
        </p:spPr>
        <p:txBody>
          <a:bodyPr/>
          <a:lstStyle/>
          <a:p>
            <a:pPr algn="r" defTabSz="903244">
              <a:lnSpc>
                <a:spcPct val="100000"/>
              </a:lnSpc>
              <a:buNone/>
            </a:pPr>
            <a:fld id="{570978E6-FB79-4E74-A4A4-2BA13DA27C44}" type="slidenum">
              <a:rPr lang="en-US" sz="800" b="0" i="0">
                <a:solidFill>
                  <a:schemeClr val="tx1"/>
                </a:solidFill>
                <a:latin typeface="Arial"/>
                <a:ea typeface="+mn-ea"/>
                <a:cs typeface="+mn-cs"/>
              </a:rPr>
              <a:pPr algn="r" defTabSz="903244">
                <a:lnSpc>
                  <a:spcPct val="100000"/>
                </a:lnSpc>
                <a:buNone/>
              </a:pPr>
              <a:t>20</a:t>
            </a:fld>
            <a:endParaRPr lang="en-US" smtClean="0"/>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noFill/>
          <a:ln/>
        </p:spPr>
        <p:txBody>
          <a:bodyPr/>
          <a:lstStyle/>
          <a:p>
            <a:pPr marL="112746" indent="-112746" algn="l" defTabSz="1020745">
              <a:lnSpc>
                <a:spcPct val="80000"/>
              </a:lnSpc>
              <a:buNone/>
            </a:pPr>
            <a:r>
              <a:rPr lang="en-US" sz="1200" b="0" i="0">
                <a:solidFill>
                  <a:srgbClr val="000000"/>
                </a:solidFill>
                <a:latin typeface="Arial"/>
                <a:ea typeface="+mn-ea"/>
                <a:cs typeface="+mn-cs"/>
              </a:rPr>
              <a:t>6.2.1.6</a:t>
            </a:r>
            <a:endParaRPr lang="en-US" dirty="0" smtClean="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11"/>
          <p:cNvSpPr>
            <a:spLocks noGrp="1" noChangeArrowheads="1"/>
          </p:cNvSpPr>
          <p:nvPr>
            <p:ph type="sldNum" sz="quarter" idx="5"/>
          </p:nvPr>
        </p:nvSpPr>
        <p:spPr>
          <a:noFill/>
        </p:spPr>
        <p:txBody>
          <a:bodyPr/>
          <a:lstStyle/>
          <a:p>
            <a:pPr algn="r" defTabSz="903244">
              <a:lnSpc>
                <a:spcPct val="100000"/>
              </a:lnSpc>
              <a:buNone/>
            </a:pPr>
            <a:fld id="{570978E6-FB79-4E74-A4A4-2BA13DA27C44}" type="slidenum">
              <a:rPr lang="en-US" sz="800" b="0" i="0">
                <a:solidFill>
                  <a:schemeClr val="tx1"/>
                </a:solidFill>
                <a:latin typeface="Arial"/>
                <a:ea typeface="+mn-ea"/>
                <a:cs typeface="+mn-cs"/>
              </a:rPr>
              <a:pPr algn="r" defTabSz="903244">
                <a:lnSpc>
                  <a:spcPct val="100000"/>
                </a:lnSpc>
                <a:buNone/>
              </a:pPr>
              <a:t>21</a:t>
            </a:fld>
            <a:endParaRPr lang="en-US" smtClean="0"/>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noFill/>
          <a:ln/>
        </p:spPr>
        <p:txBody>
          <a:bodyPr/>
          <a:lstStyle/>
          <a:p>
            <a:pPr marL="112746" indent="-112746" algn="l" defTabSz="1020745">
              <a:lnSpc>
                <a:spcPct val="80000"/>
              </a:lnSpc>
              <a:buNone/>
            </a:pPr>
            <a:r>
              <a:rPr lang="en-US" sz="1200" b="0" i="0">
                <a:solidFill>
                  <a:srgbClr val="000000"/>
                </a:solidFill>
                <a:latin typeface="Arial"/>
                <a:ea typeface="+mn-ea"/>
                <a:cs typeface="+mn-cs"/>
              </a:rPr>
              <a:t>6.2.2.1</a:t>
            </a:r>
            <a:endParaRPr lang="en-US" dirty="0"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11"/>
          <p:cNvSpPr>
            <a:spLocks noGrp="1" noChangeArrowheads="1"/>
          </p:cNvSpPr>
          <p:nvPr>
            <p:ph type="sldNum" sz="quarter" idx="5"/>
          </p:nvPr>
        </p:nvSpPr>
        <p:spPr>
          <a:noFill/>
        </p:spPr>
        <p:txBody>
          <a:bodyPr/>
          <a:lstStyle/>
          <a:p>
            <a:pPr algn="r" defTabSz="903244">
              <a:lnSpc>
                <a:spcPct val="100000"/>
              </a:lnSpc>
              <a:buNone/>
            </a:pPr>
            <a:fld id="{413E50C7-A33A-4B96-B5B8-3BD9C10BC48C}" type="slidenum">
              <a:rPr lang="en-US" sz="800" b="0" i="0">
                <a:solidFill>
                  <a:schemeClr val="tx1"/>
                </a:solidFill>
                <a:latin typeface="Arial"/>
                <a:ea typeface="+mn-ea"/>
                <a:cs typeface="+mn-cs"/>
              </a:rPr>
              <a:pPr algn="r" defTabSz="903244">
                <a:lnSpc>
                  <a:spcPct val="100000"/>
                </a:lnSpc>
                <a:buNone/>
              </a:pPr>
              <a:t>2</a:t>
            </a:fld>
            <a:endParaRPr lang="en-US" smtClean="0"/>
          </a:p>
        </p:txBody>
      </p:sp>
      <p:sp>
        <p:nvSpPr>
          <p:cNvPr id="56323" name="Rectangle 2"/>
          <p:cNvSpPr>
            <a:spLocks noGrp="1" noRot="1" noChangeAspect="1" noChangeArrowheads="1" noTextEdit="1"/>
          </p:cNvSpPr>
          <p:nvPr>
            <p:ph type="sldImg"/>
          </p:nvPr>
        </p:nvSpPr>
        <p:spPr>
          <a:ln/>
        </p:spPr>
      </p:sp>
      <p:sp>
        <p:nvSpPr>
          <p:cNvPr id="56324" name="Rectangle 3"/>
          <p:cNvSpPr>
            <a:spLocks noGrp="1" noChangeArrowheads="1"/>
          </p:cNvSpPr>
          <p:nvPr>
            <p:ph type="body" idx="1"/>
          </p:nvPr>
        </p:nvSpPr>
        <p:spPr>
          <a:noFill/>
          <a:ln/>
        </p:spPr>
        <p:txBody>
          <a:bodyPr/>
          <a:lstStyle/>
          <a:p>
            <a:pPr marL="112746" indent="-112746" algn="l" defTabSz="1020745">
              <a:buNone/>
            </a:pPr>
            <a:r>
              <a:rPr lang="en-US" sz="1200" b="1" i="0" dirty="0" err="1">
                <a:solidFill>
                  <a:srgbClr val="000000"/>
                </a:solidFill>
                <a:latin typeface="Arial"/>
                <a:ea typeface="+mn-ea"/>
                <a:cs typeface="+mn-cs"/>
              </a:rPr>
              <a:t>Capítulo</a:t>
            </a:r>
            <a:r>
              <a:rPr lang="en-US" sz="1200" b="1" i="0" dirty="0">
                <a:solidFill>
                  <a:srgbClr val="000000"/>
                </a:solidFill>
                <a:latin typeface="Arial"/>
                <a:ea typeface="+mn-ea"/>
                <a:cs typeface="+mn-cs"/>
              </a:rPr>
              <a:t> 6</a:t>
            </a:r>
            <a:endParaRPr lang="en-US" b="1" dirty="0" smtClean="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11"/>
          <p:cNvSpPr>
            <a:spLocks noGrp="1" noChangeArrowheads="1"/>
          </p:cNvSpPr>
          <p:nvPr>
            <p:ph type="sldNum" sz="quarter" idx="5"/>
          </p:nvPr>
        </p:nvSpPr>
        <p:spPr>
          <a:noFill/>
        </p:spPr>
        <p:txBody>
          <a:bodyPr/>
          <a:lstStyle/>
          <a:p>
            <a:pPr algn="r" defTabSz="903244">
              <a:lnSpc>
                <a:spcPct val="100000"/>
              </a:lnSpc>
              <a:buNone/>
            </a:pPr>
            <a:fld id="{570978E6-FB79-4E74-A4A4-2BA13DA27C44}" type="slidenum">
              <a:rPr lang="en-US" sz="800" b="0" i="0">
                <a:solidFill>
                  <a:schemeClr val="tx1"/>
                </a:solidFill>
                <a:latin typeface="Arial"/>
                <a:ea typeface="+mn-ea"/>
                <a:cs typeface="+mn-cs"/>
              </a:rPr>
              <a:pPr algn="r" defTabSz="903244">
                <a:lnSpc>
                  <a:spcPct val="100000"/>
                </a:lnSpc>
                <a:buNone/>
              </a:pPr>
              <a:t>22</a:t>
            </a:fld>
            <a:endParaRPr lang="en-US" smtClean="0"/>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noFill/>
          <a:ln/>
        </p:spPr>
        <p:txBody>
          <a:bodyPr/>
          <a:lstStyle/>
          <a:p>
            <a:pPr marL="112746" indent="-112746" algn="l" defTabSz="1020745">
              <a:lnSpc>
                <a:spcPct val="80000"/>
              </a:lnSpc>
              <a:buNone/>
            </a:pPr>
            <a:r>
              <a:rPr lang="en-US" sz="1200" b="0" i="0">
                <a:solidFill>
                  <a:srgbClr val="000000"/>
                </a:solidFill>
                <a:latin typeface="Arial"/>
                <a:ea typeface="+mn-ea"/>
                <a:cs typeface="+mn-cs"/>
              </a:rPr>
              <a:t>6.2.2.2</a:t>
            </a:r>
            <a:endParaRPr lang="en-US" dirty="0" smtClean="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11"/>
          <p:cNvSpPr>
            <a:spLocks noGrp="1" noChangeArrowheads="1"/>
          </p:cNvSpPr>
          <p:nvPr>
            <p:ph type="sldNum" sz="quarter" idx="5"/>
          </p:nvPr>
        </p:nvSpPr>
        <p:spPr>
          <a:noFill/>
        </p:spPr>
        <p:txBody>
          <a:bodyPr/>
          <a:lstStyle/>
          <a:p>
            <a:pPr algn="r" defTabSz="903244">
              <a:lnSpc>
                <a:spcPct val="100000"/>
              </a:lnSpc>
              <a:buNone/>
            </a:pPr>
            <a:fld id="{570978E6-FB79-4E74-A4A4-2BA13DA27C44}" type="slidenum">
              <a:rPr lang="en-US" sz="800" b="0" i="0">
                <a:solidFill>
                  <a:schemeClr val="tx1"/>
                </a:solidFill>
                <a:latin typeface="Arial"/>
                <a:ea typeface="+mn-ea"/>
                <a:cs typeface="+mn-cs"/>
              </a:rPr>
              <a:pPr algn="r" defTabSz="903244">
                <a:lnSpc>
                  <a:spcPct val="100000"/>
                </a:lnSpc>
                <a:buNone/>
              </a:pPr>
              <a:t>23</a:t>
            </a:fld>
            <a:endParaRPr lang="en-US" smtClean="0"/>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noFill/>
          <a:ln/>
        </p:spPr>
        <p:txBody>
          <a:bodyPr/>
          <a:lstStyle/>
          <a:p>
            <a:pPr marL="112746" indent="-112746" algn="l" defTabSz="1020745">
              <a:lnSpc>
                <a:spcPct val="80000"/>
              </a:lnSpc>
              <a:buNone/>
            </a:pPr>
            <a:r>
              <a:rPr lang="en-US" sz="1200" b="0" i="0">
                <a:solidFill>
                  <a:srgbClr val="000000"/>
                </a:solidFill>
                <a:latin typeface="Arial"/>
                <a:ea typeface="+mn-ea"/>
                <a:cs typeface="+mn-cs"/>
              </a:rPr>
              <a:t>6.2.2.3</a:t>
            </a:r>
            <a:endParaRPr lang="en-US" dirty="0" smtClean="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11"/>
          <p:cNvSpPr>
            <a:spLocks noGrp="1" noChangeArrowheads="1"/>
          </p:cNvSpPr>
          <p:nvPr>
            <p:ph type="sldNum" sz="quarter" idx="5"/>
          </p:nvPr>
        </p:nvSpPr>
        <p:spPr>
          <a:noFill/>
        </p:spPr>
        <p:txBody>
          <a:bodyPr/>
          <a:lstStyle/>
          <a:p>
            <a:pPr algn="r" defTabSz="903244">
              <a:lnSpc>
                <a:spcPct val="100000"/>
              </a:lnSpc>
              <a:buNone/>
            </a:pPr>
            <a:fld id="{570978E6-FB79-4E74-A4A4-2BA13DA27C44}" type="slidenum">
              <a:rPr lang="en-US" sz="800" b="0" i="0">
                <a:solidFill>
                  <a:schemeClr val="tx1"/>
                </a:solidFill>
                <a:latin typeface="Arial"/>
                <a:ea typeface="+mn-ea"/>
                <a:cs typeface="+mn-cs"/>
              </a:rPr>
              <a:pPr algn="r" defTabSz="903244">
                <a:lnSpc>
                  <a:spcPct val="100000"/>
                </a:lnSpc>
                <a:buNone/>
              </a:pPr>
              <a:t>24</a:t>
            </a:fld>
            <a:endParaRPr lang="en-US" smtClean="0"/>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noFill/>
          <a:ln/>
        </p:spPr>
        <p:txBody>
          <a:bodyPr/>
          <a:lstStyle/>
          <a:p>
            <a:pPr marL="112746" indent="-112746" algn="l" defTabSz="1020745">
              <a:lnSpc>
                <a:spcPct val="80000"/>
              </a:lnSpc>
              <a:buNone/>
            </a:pPr>
            <a:r>
              <a:rPr lang="en-US" sz="1200" b="0" i="0">
                <a:solidFill>
                  <a:srgbClr val="000000"/>
                </a:solidFill>
                <a:latin typeface="Arial"/>
                <a:ea typeface="+mn-ea"/>
                <a:cs typeface="+mn-cs"/>
              </a:rPr>
              <a:t>6.2.3.1</a:t>
            </a:r>
            <a:endParaRPr lang="en-US" dirty="0" smtClean="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11"/>
          <p:cNvSpPr>
            <a:spLocks noGrp="1" noChangeArrowheads="1"/>
          </p:cNvSpPr>
          <p:nvPr>
            <p:ph type="sldNum" sz="quarter" idx="5"/>
          </p:nvPr>
        </p:nvSpPr>
        <p:spPr>
          <a:noFill/>
        </p:spPr>
        <p:txBody>
          <a:bodyPr/>
          <a:lstStyle/>
          <a:p>
            <a:pPr algn="r" defTabSz="903244">
              <a:lnSpc>
                <a:spcPct val="100000"/>
              </a:lnSpc>
              <a:buNone/>
            </a:pPr>
            <a:fld id="{570978E6-FB79-4E74-A4A4-2BA13DA27C44}" type="slidenum">
              <a:rPr lang="en-US" sz="800" b="0" i="0">
                <a:solidFill>
                  <a:schemeClr val="tx1"/>
                </a:solidFill>
                <a:latin typeface="Arial"/>
                <a:ea typeface="+mn-ea"/>
                <a:cs typeface="+mn-cs"/>
              </a:rPr>
              <a:pPr algn="r" defTabSz="903244">
                <a:lnSpc>
                  <a:spcPct val="100000"/>
                </a:lnSpc>
                <a:buNone/>
              </a:pPr>
              <a:t>25</a:t>
            </a:fld>
            <a:endParaRPr lang="en-US" smtClean="0"/>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noFill/>
          <a:ln/>
        </p:spPr>
        <p:txBody>
          <a:bodyPr/>
          <a:lstStyle/>
          <a:p>
            <a:pPr marL="112746" indent="-112746" algn="l" defTabSz="1020745">
              <a:lnSpc>
                <a:spcPct val="80000"/>
              </a:lnSpc>
              <a:buNone/>
            </a:pPr>
            <a:r>
              <a:rPr lang="en-US" sz="1200" b="0" i="0">
                <a:solidFill>
                  <a:srgbClr val="000000"/>
                </a:solidFill>
                <a:latin typeface="Arial"/>
                <a:ea typeface="+mn-ea"/>
                <a:cs typeface="+mn-cs"/>
              </a:rPr>
              <a:t>6.2.3.2</a:t>
            </a:r>
            <a:endParaRPr lang="en-US" dirty="0" smtClean="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11"/>
          <p:cNvSpPr>
            <a:spLocks noGrp="1" noChangeArrowheads="1"/>
          </p:cNvSpPr>
          <p:nvPr>
            <p:ph type="sldNum" sz="quarter" idx="5"/>
          </p:nvPr>
        </p:nvSpPr>
        <p:spPr>
          <a:noFill/>
        </p:spPr>
        <p:txBody>
          <a:bodyPr/>
          <a:lstStyle/>
          <a:p>
            <a:pPr algn="r" defTabSz="903244">
              <a:lnSpc>
                <a:spcPct val="100000"/>
              </a:lnSpc>
              <a:buNone/>
            </a:pPr>
            <a:fld id="{570978E6-FB79-4E74-A4A4-2BA13DA27C44}" type="slidenum">
              <a:rPr lang="en-US" sz="800" b="0" i="0">
                <a:solidFill>
                  <a:schemeClr val="tx1"/>
                </a:solidFill>
                <a:latin typeface="Arial"/>
                <a:ea typeface="+mn-ea"/>
                <a:cs typeface="+mn-cs"/>
              </a:rPr>
              <a:pPr algn="r" defTabSz="903244">
                <a:lnSpc>
                  <a:spcPct val="100000"/>
                </a:lnSpc>
                <a:buNone/>
              </a:pPr>
              <a:t>26</a:t>
            </a:fld>
            <a:endParaRPr lang="en-US" smtClean="0"/>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noFill/>
          <a:ln/>
        </p:spPr>
        <p:txBody>
          <a:bodyPr/>
          <a:lstStyle/>
          <a:p>
            <a:pPr marL="112746" indent="-112746" algn="l" defTabSz="1020745">
              <a:lnSpc>
                <a:spcPct val="80000"/>
              </a:lnSpc>
              <a:buNone/>
            </a:pPr>
            <a:r>
              <a:rPr lang="en-US" sz="1200" b="0" i="0">
                <a:solidFill>
                  <a:srgbClr val="000000"/>
                </a:solidFill>
                <a:latin typeface="Arial"/>
                <a:ea typeface="+mn-ea"/>
                <a:cs typeface="+mn-cs"/>
              </a:rPr>
              <a:t>6.2.3.3</a:t>
            </a:r>
            <a:endParaRPr lang="en-US" dirty="0" smtClean="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11"/>
          <p:cNvSpPr>
            <a:spLocks noGrp="1" noChangeArrowheads="1"/>
          </p:cNvSpPr>
          <p:nvPr>
            <p:ph type="sldNum" sz="quarter" idx="5"/>
          </p:nvPr>
        </p:nvSpPr>
        <p:spPr>
          <a:noFill/>
        </p:spPr>
        <p:txBody>
          <a:bodyPr/>
          <a:lstStyle/>
          <a:p>
            <a:pPr algn="r" defTabSz="903244">
              <a:lnSpc>
                <a:spcPct val="100000"/>
              </a:lnSpc>
              <a:buNone/>
            </a:pPr>
            <a:fld id="{570978E6-FB79-4E74-A4A4-2BA13DA27C44}" type="slidenum">
              <a:rPr lang="en-US" sz="800" b="0" i="0">
                <a:solidFill>
                  <a:schemeClr val="tx1"/>
                </a:solidFill>
                <a:latin typeface="Arial"/>
                <a:ea typeface="+mn-ea"/>
                <a:cs typeface="+mn-cs"/>
              </a:rPr>
              <a:pPr algn="r" defTabSz="903244">
                <a:lnSpc>
                  <a:spcPct val="100000"/>
                </a:lnSpc>
                <a:buNone/>
              </a:pPr>
              <a:t>27</a:t>
            </a:fld>
            <a:endParaRPr lang="en-US" smtClean="0"/>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noFill/>
          <a:ln/>
        </p:spPr>
        <p:txBody>
          <a:bodyPr/>
          <a:lstStyle/>
          <a:p>
            <a:pPr marL="112746" indent="-112746" algn="l" defTabSz="1020745">
              <a:lnSpc>
                <a:spcPct val="80000"/>
              </a:lnSpc>
              <a:buNone/>
            </a:pPr>
            <a:r>
              <a:rPr lang="en-US" sz="1200" b="0" i="0">
                <a:solidFill>
                  <a:srgbClr val="000000"/>
                </a:solidFill>
                <a:latin typeface="Arial"/>
                <a:ea typeface="+mn-ea"/>
                <a:cs typeface="+mn-cs"/>
              </a:rPr>
              <a:t>6.2.3.4</a:t>
            </a:r>
            <a:endParaRPr lang="en-US" dirty="0" smtClean="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11"/>
          <p:cNvSpPr>
            <a:spLocks noGrp="1" noChangeArrowheads="1"/>
          </p:cNvSpPr>
          <p:nvPr>
            <p:ph type="sldNum" sz="quarter" idx="5"/>
          </p:nvPr>
        </p:nvSpPr>
        <p:spPr>
          <a:noFill/>
        </p:spPr>
        <p:txBody>
          <a:bodyPr/>
          <a:lstStyle/>
          <a:p>
            <a:pPr algn="r" defTabSz="903244">
              <a:lnSpc>
                <a:spcPct val="100000"/>
              </a:lnSpc>
              <a:buNone/>
            </a:pPr>
            <a:fld id="{570978E6-FB79-4E74-A4A4-2BA13DA27C44}" type="slidenum">
              <a:rPr lang="en-US" sz="800" b="0" i="0">
                <a:solidFill>
                  <a:schemeClr val="tx1"/>
                </a:solidFill>
                <a:latin typeface="Arial"/>
                <a:ea typeface="+mn-ea"/>
                <a:cs typeface="+mn-cs"/>
              </a:rPr>
              <a:pPr algn="r" defTabSz="903244">
                <a:lnSpc>
                  <a:spcPct val="100000"/>
                </a:lnSpc>
                <a:buNone/>
              </a:pPr>
              <a:t>28</a:t>
            </a:fld>
            <a:endParaRPr lang="en-US" smtClean="0"/>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noFill/>
          <a:ln/>
        </p:spPr>
        <p:txBody>
          <a:bodyPr/>
          <a:lstStyle/>
          <a:p>
            <a:pPr marL="112746" indent="-112746" algn="l" defTabSz="1020745">
              <a:lnSpc>
                <a:spcPct val="80000"/>
              </a:lnSpc>
              <a:buNone/>
            </a:pPr>
            <a:r>
              <a:rPr lang="en-US" sz="1200" b="0" i="0">
                <a:solidFill>
                  <a:srgbClr val="000000"/>
                </a:solidFill>
                <a:latin typeface="Arial"/>
                <a:ea typeface="+mn-ea"/>
                <a:cs typeface="+mn-cs"/>
              </a:rPr>
              <a:t>6.2.3.5</a:t>
            </a:r>
            <a:endParaRPr lang="en-US" dirty="0" smtClean="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11"/>
          <p:cNvSpPr>
            <a:spLocks noGrp="1" noChangeArrowheads="1"/>
          </p:cNvSpPr>
          <p:nvPr>
            <p:ph type="sldNum" sz="quarter" idx="5"/>
          </p:nvPr>
        </p:nvSpPr>
        <p:spPr>
          <a:noFill/>
        </p:spPr>
        <p:txBody>
          <a:bodyPr/>
          <a:lstStyle/>
          <a:p>
            <a:pPr algn="r" defTabSz="903244">
              <a:lnSpc>
                <a:spcPct val="100000"/>
              </a:lnSpc>
              <a:buNone/>
            </a:pPr>
            <a:fld id="{570978E6-FB79-4E74-A4A4-2BA13DA27C44}" type="slidenum">
              <a:rPr lang="en-US" sz="800" b="0" i="0">
                <a:solidFill>
                  <a:schemeClr val="tx1"/>
                </a:solidFill>
                <a:latin typeface="Arial"/>
                <a:ea typeface="+mn-ea"/>
                <a:cs typeface="+mn-cs"/>
              </a:rPr>
              <a:pPr algn="r" defTabSz="903244">
                <a:lnSpc>
                  <a:spcPct val="100000"/>
                </a:lnSpc>
                <a:buNone/>
              </a:pPr>
              <a:t>29</a:t>
            </a:fld>
            <a:endParaRPr lang="en-US" smtClean="0"/>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noFill/>
          <a:ln/>
        </p:spPr>
        <p:txBody>
          <a:bodyPr/>
          <a:lstStyle/>
          <a:p>
            <a:pPr marL="112746" indent="-112746" algn="l" defTabSz="1020745">
              <a:lnSpc>
                <a:spcPct val="80000"/>
              </a:lnSpc>
              <a:buNone/>
            </a:pPr>
            <a:r>
              <a:rPr lang="en-US" sz="1200" b="0" i="0">
                <a:solidFill>
                  <a:srgbClr val="000000"/>
                </a:solidFill>
                <a:latin typeface="Arial"/>
                <a:ea typeface="+mn-ea"/>
                <a:cs typeface="+mn-cs"/>
              </a:rPr>
              <a:t>6.2.3.6</a:t>
            </a:r>
            <a:endParaRPr lang="en-US" dirty="0" smtClean="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11"/>
          <p:cNvSpPr>
            <a:spLocks noGrp="1" noChangeArrowheads="1"/>
          </p:cNvSpPr>
          <p:nvPr>
            <p:ph type="sldNum" sz="quarter" idx="5"/>
          </p:nvPr>
        </p:nvSpPr>
        <p:spPr>
          <a:noFill/>
        </p:spPr>
        <p:txBody>
          <a:bodyPr/>
          <a:lstStyle/>
          <a:p>
            <a:pPr algn="r" defTabSz="903244">
              <a:lnSpc>
                <a:spcPct val="100000"/>
              </a:lnSpc>
              <a:buNone/>
            </a:pPr>
            <a:fld id="{570978E6-FB79-4E74-A4A4-2BA13DA27C44}" type="slidenum">
              <a:rPr lang="en-US" sz="800" b="0" i="0">
                <a:solidFill>
                  <a:schemeClr val="tx1"/>
                </a:solidFill>
                <a:latin typeface="Arial"/>
                <a:ea typeface="+mn-ea"/>
                <a:cs typeface="+mn-cs"/>
              </a:rPr>
              <a:pPr algn="r" defTabSz="903244">
                <a:lnSpc>
                  <a:spcPct val="100000"/>
                </a:lnSpc>
                <a:buNone/>
              </a:pPr>
              <a:t>30</a:t>
            </a:fld>
            <a:endParaRPr lang="en-US" smtClean="0"/>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noFill/>
          <a:ln/>
        </p:spPr>
        <p:txBody>
          <a:bodyPr/>
          <a:lstStyle/>
          <a:p>
            <a:pPr marL="112746" indent="-112746" algn="l" defTabSz="1020745">
              <a:lnSpc>
                <a:spcPct val="80000"/>
              </a:lnSpc>
              <a:buNone/>
            </a:pPr>
            <a:r>
              <a:rPr lang="en-US" sz="1200" b="0" i="0">
                <a:solidFill>
                  <a:srgbClr val="000000"/>
                </a:solidFill>
                <a:latin typeface="Arial"/>
                <a:ea typeface="+mn-ea"/>
                <a:cs typeface="+mn-cs"/>
              </a:rPr>
              <a:t>6.2.4.1</a:t>
            </a:r>
            <a:endParaRPr lang="en-US" dirty="0" smtClean="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11"/>
          <p:cNvSpPr>
            <a:spLocks noGrp="1" noChangeArrowheads="1"/>
          </p:cNvSpPr>
          <p:nvPr>
            <p:ph type="sldNum" sz="quarter" idx="5"/>
          </p:nvPr>
        </p:nvSpPr>
        <p:spPr>
          <a:noFill/>
        </p:spPr>
        <p:txBody>
          <a:bodyPr/>
          <a:lstStyle/>
          <a:p>
            <a:pPr algn="r" defTabSz="903244">
              <a:lnSpc>
                <a:spcPct val="100000"/>
              </a:lnSpc>
              <a:buNone/>
            </a:pPr>
            <a:fld id="{570978E6-FB79-4E74-A4A4-2BA13DA27C44}" type="slidenum">
              <a:rPr lang="en-US" sz="800" b="0" i="0">
                <a:solidFill>
                  <a:schemeClr val="tx1"/>
                </a:solidFill>
                <a:latin typeface="Arial"/>
                <a:ea typeface="+mn-ea"/>
                <a:cs typeface="+mn-cs"/>
              </a:rPr>
              <a:pPr algn="r" defTabSz="903244">
                <a:lnSpc>
                  <a:spcPct val="100000"/>
                </a:lnSpc>
                <a:buNone/>
              </a:pPr>
              <a:t>31</a:t>
            </a:fld>
            <a:endParaRPr lang="en-US" smtClean="0"/>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noFill/>
          <a:ln/>
        </p:spPr>
        <p:txBody>
          <a:bodyPr/>
          <a:lstStyle/>
          <a:p>
            <a:pPr marL="112746" indent="-112746" algn="l" defTabSz="1020745">
              <a:lnSpc>
                <a:spcPct val="80000"/>
              </a:lnSpc>
              <a:buNone/>
            </a:pPr>
            <a:r>
              <a:rPr lang="en-US" sz="1200" b="0" i="0">
                <a:solidFill>
                  <a:srgbClr val="000000"/>
                </a:solidFill>
                <a:latin typeface="Arial"/>
                <a:ea typeface="+mn-ea"/>
                <a:cs typeface="+mn-cs"/>
              </a:rPr>
              <a:t>6.2.4.2</a:t>
            </a:r>
            <a:endParaRPr lang="en-US" dirty="0"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pt-BR" dirty="0"/>
          </a:p>
        </p:txBody>
      </p:sp>
      <p:sp>
        <p:nvSpPr>
          <p:cNvPr id="4" name="Slide Number Placeholder 3"/>
          <p:cNvSpPr>
            <a:spLocks noGrp="1"/>
          </p:cNvSpPr>
          <p:nvPr>
            <p:ph type="sldNum" sz="quarter" idx="10"/>
          </p:nvPr>
        </p:nvSpPr>
        <p:spPr/>
        <p:txBody>
          <a:bodyPr/>
          <a:lstStyle/>
          <a:p>
            <a:pPr>
              <a:defRPr/>
            </a:pPr>
            <a:fld id="{1C615CF7-9F59-4C8A-B650-E68E69E0FCFD}" type="slidenum">
              <a:rPr lang="en-US" smtClean="0"/>
              <a:pPr>
                <a:defRPr/>
              </a:pPr>
              <a:t>3</a:t>
            </a:fld>
            <a:endParaRPr lang="en-US"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11"/>
          <p:cNvSpPr>
            <a:spLocks noGrp="1" noChangeArrowheads="1"/>
          </p:cNvSpPr>
          <p:nvPr>
            <p:ph type="sldNum" sz="quarter" idx="5"/>
          </p:nvPr>
        </p:nvSpPr>
        <p:spPr>
          <a:noFill/>
        </p:spPr>
        <p:txBody>
          <a:bodyPr/>
          <a:lstStyle/>
          <a:p>
            <a:pPr algn="r" defTabSz="903244">
              <a:lnSpc>
                <a:spcPct val="100000"/>
              </a:lnSpc>
              <a:buNone/>
            </a:pPr>
            <a:fld id="{570978E6-FB79-4E74-A4A4-2BA13DA27C44}" type="slidenum">
              <a:rPr lang="en-US" sz="800" b="0" i="0">
                <a:solidFill>
                  <a:schemeClr val="tx1"/>
                </a:solidFill>
                <a:latin typeface="Arial"/>
                <a:ea typeface="+mn-ea"/>
                <a:cs typeface="+mn-cs"/>
              </a:rPr>
              <a:pPr algn="r" defTabSz="903244">
                <a:lnSpc>
                  <a:spcPct val="100000"/>
                </a:lnSpc>
                <a:buNone/>
              </a:pPr>
              <a:t>32</a:t>
            </a:fld>
            <a:endParaRPr lang="en-US" smtClean="0"/>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noFill/>
          <a:ln/>
        </p:spPr>
        <p:txBody>
          <a:bodyPr/>
          <a:lstStyle/>
          <a:p>
            <a:pPr marL="112746" indent="-112746" algn="l" defTabSz="1020745">
              <a:lnSpc>
                <a:spcPct val="80000"/>
              </a:lnSpc>
              <a:buNone/>
            </a:pPr>
            <a:r>
              <a:rPr lang="en-US" sz="1200" b="0" i="0">
                <a:solidFill>
                  <a:srgbClr val="000000"/>
                </a:solidFill>
                <a:latin typeface="Arial"/>
                <a:ea typeface="+mn-ea"/>
                <a:cs typeface="+mn-cs"/>
              </a:rPr>
              <a:t>6.2.4.3</a:t>
            </a:r>
            <a:endParaRPr lang="en-US" dirty="0" smtClean="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11"/>
          <p:cNvSpPr>
            <a:spLocks noGrp="1" noChangeArrowheads="1"/>
          </p:cNvSpPr>
          <p:nvPr>
            <p:ph type="sldNum" sz="quarter" idx="5"/>
          </p:nvPr>
        </p:nvSpPr>
        <p:spPr>
          <a:noFill/>
        </p:spPr>
        <p:txBody>
          <a:bodyPr/>
          <a:lstStyle/>
          <a:p>
            <a:pPr algn="r" defTabSz="903244">
              <a:lnSpc>
                <a:spcPct val="100000"/>
              </a:lnSpc>
              <a:buNone/>
            </a:pPr>
            <a:fld id="{570978E6-FB79-4E74-A4A4-2BA13DA27C44}" type="slidenum">
              <a:rPr lang="en-US" sz="800" b="0" i="0">
                <a:solidFill>
                  <a:schemeClr val="tx1"/>
                </a:solidFill>
                <a:latin typeface="Arial"/>
                <a:ea typeface="+mn-ea"/>
                <a:cs typeface="+mn-cs"/>
              </a:rPr>
              <a:pPr algn="r" defTabSz="903244">
                <a:lnSpc>
                  <a:spcPct val="100000"/>
                </a:lnSpc>
                <a:buNone/>
              </a:pPr>
              <a:t>33</a:t>
            </a:fld>
            <a:endParaRPr lang="en-US" smtClean="0"/>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noFill/>
          <a:ln/>
        </p:spPr>
        <p:txBody>
          <a:bodyPr/>
          <a:lstStyle/>
          <a:p>
            <a:pPr marL="112746" indent="-112746" algn="l" defTabSz="1020745">
              <a:lnSpc>
                <a:spcPct val="80000"/>
              </a:lnSpc>
              <a:buNone/>
            </a:pPr>
            <a:r>
              <a:rPr lang="en-US" sz="1200" b="0" i="0">
                <a:solidFill>
                  <a:srgbClr val="000000"/>
                </a:solidFill>
                <a:latin typeface="Arial"/>
                <a:ea typeface="+mn-ea"/>
                <a:cs typeface="+mn-cs"/>
              </a:rPr>
              <a:t>6.3.1.1</a:t>
            </a:r>
            <a:endParaRPr lang="en-US" dirty="0" smtClean="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11"/>
          <p:cNvSpPr>
            <a:spLocks noGrp="1" noChangeArrowheads="1"/>
          </p:cNvSpPr>
          <p:nvPr>
            <p:ph type="sldNum" sz="quarter" idx="5"/>
          </p:nvPr>
        </p:nvSpPr>
        <p:spPr>
          <a:noFill/>
        </p:spPr>
        <p:txBody>
          <a:bodyPr/>
          <a:lstStyle/>
          <a:p>
            <a:pPr algn="r" defTabSz="903244">
              <a:lnSpc>
                <a:spcPct val="100000"/>
              </a:lnSpc>
              <a:buNone/>
            </a:pPr>
            <a:fld id="{570978E6-FB79-4E74-A4A4-2BA13DA27C44}" type="slidenum">
              <a:rPr lang="en-US" sz="800" b="0" i="0">
                <a:solidFill>
                  <a:schemeClr val="tx1"/>
                </a:solidFill>
                <a:latin typeface="Arial"/>
                <a:ea typeface="+mn-ea"/>
                <a:cs typeface="+mn-cs"/>
              </a:rPr>
              <a:pPr algn="r" defTabSz="903244">
                <a:lnSpc>
                  <a:spcPct val="100000"/>
                </a:lnSpc>
                <a:buNone/>
              </a:pPr>
              <a:t>34</a:t>
            </a:fld>
            <a:endParaRPr lang="en-US" smtClean="0"/>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noFill/>
          <a:ln/>
        </p:spPr>
        <p:txBody>
          <a:bodyPr/>
          <a:lstStyle/>
          <a:p>
            <a:pPr marL="112746" indent="-112746" algn="l" defTabSz="1020745">
              <a:lnSpc>
                <a:spcPct val="80000"/>
              </a:lnSpc>
              <a:buNone/>
            </a:pPr>
            <a:r>
              <a:rPr lang="en-US" sz="1200" b="0" i="0">
                <a:solidFill>
                  <a:srgbClr val="000000"/>
                </a:solidFill>
                <a:latin typeface="Arial"/>
                <a:ea typeface="+mn-ea"/>
                <a:cs typeface="+mn-cs"/>
              </a:rPr>
              <a:t>6.3.1.2</a:t>
            </a:r>
            <a:endParaRPr lang="en-US" dirty="0" smtClean="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11"/>
          <p:cNvSpPr>
            <a:spLocks noGrp="1" noChangeArrowheads="1"/>
          </p:cNvSpPr>
          <p:nvPr>
            <p:ph type="sldNum" sz="quarter" idx="5"/>
          </p:nvPr>
        </p:nvSpPr>
        <p:spPr>
          <a:noFill/>
        </p:spPr>
        <p:txBody>
          <a:bodyPr/>
          <a:lstStyle/>
          <a:p>
            <a:pPr algn="r" defTabSz="903244">
              <a:lnSpc>
                <a:spcPct val="100000"/>
              </a:lnSpc>
              <a:buNone/>
            </a:pPr>
            <a:fld id="{570978E6-FB79-4E74-A4A4-2BA13DA27C44}" type="slidenum">
              <a:rPr lang="en-US" sz="800" b="0" i="0">
                <a:solidFill>
                  <a:schemeClr val="tx1"/>
                </a:solidFill>
                <a:latin typeface="Arial"/>
                <a:ea typeface="+mn-ea"/>
                <a:cs typeface="+mn-cs"/>
              </a:rPr>
              <a:pPr algn="r" defTabSz="903244">
                <a:lnSpc>
                  <a:spcPct val="100000"/>
                </a:lnSpc>
                <a:buNone/>
              </a:pPr>
              <a:t>35</a:t>
            </a:fld>
            <a:endParaRPr lang="en-US" smtClean="0"/>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noFill/>
          <a:ln/>
        </p:spPr>
        <p:txBody>
          <a:bodyPr/>
          <a:lstStyle/>
          <a:p>
            <a:pPr marL="112746" indent="-112746" algn="l" defTabSz="1020745">
              <a:lnSpc>
                <a:spcPct val="80000"/>
              </a:lnSpc>
              <a:buNone/>
            </a:pPr>
            <a:r>
              <a:rPr lang="en-US" sz="1200" b="0" i="0">
                <a:solidFill>
                  <a:srgbClr val="000000"/>
                </a:solidFill>
                <a:latin typeface="Arial"/>
                <a:ea typeface="+mn-ea"/>
                <a:cs typeface="+mn-cs"/>
              </a:rPr>
              <a:t>6.3.1.3</a:t>
            </a:r>
            <a:endParaRPr lang="en-US" dirty="0" smtClean="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11"/>
          <p:cNvSpPr>
            <a:spLocks noGrp="1" noChangeArrowheads="1"/>
          </p:cNvSpPr>
          <p:nvPr>
            <p:ph type="sldNum" sz="quarter" idx="5"/>
          </p:nvPr>
        </p:nvSpPr>
        <p:spPr>
          <a:noFill/>
        </p:spPr>
        <p:txBody>
          <a:bodyPr/>
          <a:lstStyle/>
          <a:p>
            <a:pPr algn="r" defTabSz="903244">
              <a:lnSpc>
                <a:spcPct val="100000"/>
              </a:lnSpc>
              <a:buNone/>
            </a:pPr>
            <a:fld id="{570978E6-FB79-4E74-A4A4-2BA13DA27C44}" type="slidenum">
              <a:rPr lang="en-US" sz="800" b="0" i="0">
                <a:solidFill>
                  <a:schemeClr val="tx1"/>
                </a:solidFill>
                <a:latin typeface="Arial"/>
                <a:ea typeface="+mn-ea"/>
                <a:cs typeface="+mn-cs"/>
              </a:rPr>
              <a:pPr algn="r" defTabSz="903244">
                <a:lnSpc>
                  <a:spcPct val="100000"/>
                </a:lnSpc>
                <a:buNone/>
              </a:pPr>
              <a:t>36</a:t>
            </a:fld>
            <a:endParaRPr lang="en-US" smtClean="0"/>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noFill/>
          <a:ln/>
        </p:spPr>
        <p:txBody>
          <a:bodyPr/>
          <a:lstStyle/>
          <a:p>
            <a:pPr marL="112746" indent="-112746" algn="l" defTabSz="1020745">
              <a:lnSpc>
                <a:spcPct val="80000"/>
              </a:lnSpc>
              <a:buNone/>
            </a:pPr>
            <a:r>
              <a:rPr lang="en-US" sz="1200" b="0" i="0">
                <a:solidFill>
                  <a:srgbClr val="000000"/>
                </a:solidFill>
                <a:latin typeface="Arial"/>
                <a:ea typeface="+mn-ea"/>
                <a:cs typeface="+mn-cs"/>
              </a:rPr>
              <a:t>6.3.1.4</a:t>
            </a:r>
            <a:endParaRPr lang="en-US" dirty="0" smtClean="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11"/>
          <p:cNvSpPr>
            <a:spLocks noGrp="1" noChangeArrowheads="1"/>
          </p:cNvSpPr>
          <p:nvPr>
            <p:ph type="sldNum" sz="quarter" idx="5"/>
          </p:nvPr>
        </p:nvSpPr>
        <p:spPr>
          <a:noFill/>
        </p:spPr>
        <p:txBody>
          <a:bodyPr/>
          <a:lstStyle/>
          <a:p>
            <a:pPr algn="r" defTabSz="903244">
              <a:lnSpc>
                <a:spcPct val="100000"/>
              </a:lnSpc>
              <a:buNone/>
            </a:pPr>
            <a:fld id="{570978E6-FB79-4E74-A4A4-2BA13DA27C44}" type="slidenum">
              <a:rPr lang="en-US" sz="800" b="0" i="0">
                <a:solidFill>
                  <a:schemeClr val="tx1"/>
                </a:solidFill>
                <a:latin typeface="Arial"/>
                <a:ea typeface="+mn-ea"/>
                <a:cs typeface="+mn-cs"/>
              </a:rPr>
              <a:pPr algn="r" defTabSz="903244">
                <a:lnSpc>
                  <a:spcPct val="100000"/>
                </a:lnSpc>
                <a:buNone/>
              </a:pPr>
              <a:t>37</a:t>
            </a:fld>
            <a:endParaRPr lang="en-US" smtClean="0"/>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noFill/>
          <a:ln/>
        </p:spPr>
        <p:txBody>
          <a:bodyPr/>
          <a:lstStyle/>
          <a:p>
            <a:pPr marL="112746" indent="-112746" algn="l" defTabSz="1020745">
              <a:lnSpc>
                <a:spcPct val="80000"/>
              </a:lnSpc>
              <a:buNone/>
            </a:pPr>
            <a:r>
              <a:rPr lang="en-US" sz="1200" b="0" i="0">
                <a:solidFill>
                  <a:srgbClr val="000000"/>
                </a:solidFill>
                <a:latin typeface="Arial"/>
                <a:ea typeface="+mn-ea"/>
                <a:cs typeface="+mn-cs"/>
              </a:rPr>
              <a:t>6.3.2.1</a:t>
            </a:r>
            <a:endParaRPr lang="en-US" dirty="0" smtClean="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11"/>
          <p:cNvSpPr>
            <a:spLocks noGrp="1" noChangeArrowheads="1"/>
          </p:cNvSpPr>
          <p:nvPr>
            <p:ph type="sldNum" sz="quarter" idx="5"/>
          </p:nvPr>
        </p:nvSpPr>
        <p:spPr>
          <a:noFill/>
        </p:spPr>
        <p:txBody>
          <a:bodyPr/>
          <a:lstStyle/>
          <a:p>
            <a:pPr algn="r" defTabSz="903244">
              <a:lnSpc>
                <a:spcPct val="100000"/>
              </a:lnSpc>
              <a:buNone/>
            </a:pPr>
            <a:fld id="{570978E6-FB79-4E74-A4A4-2BA13DA27C44}" type="slidenum">
              <a:rPr lang="en-US" sz="800" b="0" i="0">
                <a:solidFill>
                  <a:schemeClr val="tx1"/>
                </a:solidFill>
                <a:latin typeface="Arial"/>
                <a:ea typeface="+mn-ea"/>
                <a:cs typeface="+mn-cs"/>
              </a:rPr>
              <a:pPr algn="r" defTabSz="903244">
                <a:lnSpc>
                  <a:spcPct val="100000"/>
                </a:lnSpc>
                <a:buNone/>
              </a:pPr>
              <a:t>38</a:t>
            </a:fld>
            <a:endParaRPr lang="en-US" smtClean="0"/>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noFill/>
          <a:ln/>
        </p:spPr>
        <p:txBody>
          <a:bodyPr/>
          <a:lstStyle/>
          <a:p>
            <a:pPr marL="112746" indent="-112746" algn="l" defTabSz="1020745">
              <a:lnSpc>
                <a:spcPct val="80000"/>
              </a:lnSpc>
              <a:buNone/>
            </a:pPr>
            <a:r>
              <a:rPr lang="en-US" sz="1200" b="0" i="0">
                <a:solidFill>
                  <a:srgbClr val="000000"/>
                </a:solidFill>
                <a:latin typeface="Arial"/>
                <a:ea typeface="+mn-ea"/>
                <a:cs typeface="+mn-cs"/>
              </a:rPr>
              <a:t>6.3.2.2</a:t>
            </a:r>
            <a:endParaRPr lang="en-US" dirty="0" smtClean="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11"/>
          <p:cNvSpPr>
            <a:spLocks noGrp="1" noChangeArrowheads="1"/>
          </p:cNvSpPr>
          <p:nvPr>
            <p:ph type="sldNum" sz="quarter" idx="5"/>
          </p:nvPr>
        </p:nvSpPr>
        <p:spPr>
          <a:noFill/>
        </p:spPr>
        <p:txBody>
          <a:bodyPr/>
          <a:lstStyle/>
          <a:p>
            <a:pPr algn="r" defTabSz="903244">
              <a:lnSpc>
                <a:spcPct val="100000"/>
              </a:lnSpc>
              <a:buNone/>
            </a:pPr>
            <a:fld id="{570978E6-FB79-4E74-A4A4-2BA13DA27C44}" type="slidenum">
              <a:rPr lang="en-US" sz="800" b="0" i="0">
                <a:solidFill>
                  <a:schemeClr val="tx1"/>
                </a:solidFill>
                <a:latin typeface="Arial"/>
                <a:ea typeface="+mn-ea"/>
                <a:cs typeface="+mn-cs"/>
              </a:rPr>
              <a:pPr algn="r" defTabSz="903244">
                <a:lnSpc>
                  <a:spcPct val="100000"/>
                </a:lnSpc>
                <a:buNone/>
              </a:pPr>
              <a:t>39</a:t>
            </a:fld>
            <a:endParaRPr lang="en-US" smtClean="0"/>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noFill/>
          <a:ln/>
        </p:spPr>
        <p:txBody>
          <a:bodyPr/>
          <a:lstStyle/>
          <a:p>
            <a:pPr marL="112746" indent="-112746" algn="l" defTabSz="1020745">
              <a:lnSpc>
                <a:spcPct val="80000"/>
              </a:lnSpc>
              <a:buNone/>
            </a:pPr>
            <a:r>
              <a:rPr lang="en-US" sz="1200" b="0" i="0">
                <a:solidFill>
                  <a:srgbClr val="000000"/>
                </a:solidFill>
                <a:latin typeface="Arial"/>
                <a:ea typeface="+mn-ea"/>
                <a:cs typeface="+mn-cs"/>
              </a:rPr>
              <a:t>6.3.2.3</a:t>
            </a:r>
            <a:endParaRPr lang="en-US" dirty="0" smtClean="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11"/>
          <p:cNvSpPr>
            <a:spLocks noGrp="1" noChangeArrowheads="1"/>
          </p:cNvSpPr>
          <p:nvPr>
            <p:ph type="sldNum" sz="quarter" idx="5"/>
          </p:nvPr>
        </p:nvSpPr>
        <p:spPr>
          <a:noFill/>
        </p:spPr>
        <p:txBody>
          <a:bodyPr/>
          <a:lstStyle/>
          <a:p>
            <a:pPr algn="r" defTabSz="903244">
              <a:lnSpc>
                <a:spcPct val="100000"/>
              </a:lnSpc>
              <a:buNone/>
            </a:pPr>
            <a:fld id="{570978E6-FB79-4E74-A4A4-2BA13DA27C44}" type="slidenum">
              <a:rPr lang="en-US" sz="800" b="0" i="0">
                <a:solidFill>
                  <a:schemeClr val="tx1"/>
                </a:solidFill>
                <a:latin typeface="Arial"/>
                <a:ea typeface="+mn-ea"/>
                <a:cs typeface="+mn-cs"/>
              </a:rPr>
              <a:pPr algn="r" defTabSz="903244">
                <a:lnSpc>
                  <a:spcPct val="100000"/>
                </a:lnSpc>
                <a:buNone/>
              </a:pPr>
              <a:t>40</a:t>
            </a:fld>
            <a:endParaRPr lang="en-US" smtClean="0"/>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noFill/>
          <a:ln/>
        </p:spPr>
        <p:txBody>
          <a:bodyPr/>
          <a:lstStyle/>
          <a:p>
            <a:pPr marL="112746" indent="-112746" algn="l" defTabSz="1020745">
              <a:lnSpc>
                <a:spcPct val="80000"/>
              </a:lnSpc>
              <a:buNone/>
            </a:pPr>
            <a:r>
              <a:rPr lang="en-US" sz="1200" b="0" i="0">
                <a:solidFill>
                  <a:srgbClr val="000000"/>
                </a:solidFill>
                <a:latin typeface="Arial"/>
                <a:ea typeface="+mn-ea"/>
                <a:cs typeface="+mn-cs"/>
              </a:rPr>
              <a:t>6.3.2.4</a:t>
            </a:r>
            <a:endParaRPr lang="en-US" dirty="0" smtClean="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11"/>
          <p:cNvSpPr>
            <a:spLocks noGrp="1" noChangeArrowheads="1"/>
          </p:cNvSpPr>
          <p:nvPr>
            <p:ph type="sldNum" sz="quarter" idx="5"/>
          </p:nvPr>
        </p:nvSpPr>
        <p:spPr>
          <a:noFill/>
        </p:spPr>
        <p:txBody>
          <a:bodyPr/>
          <a:lstStyle/>
          <a:p>
            <a:pPr algn="r" defTabSz="903244">
              <a:lnSpc>
                <a:spcPct val="100000"/>
              </a:lnSpc>
              <a:buNone/>
            </a:pPr>
            <a:fld id="{570978E6-FB79-4E74-A4A4-2BA13DA27C44}" type="slidenum">
              <a:rPr lang="en-US" sz="800" b="0" i="0">
                <a:solidFill>
                  <a:schemeClr val="tx1"/>
                </a:solidFill>
                <a:latin typeface="Arial"/>
                <a:ea typeface="+mn-ea"/>
                <a:cs typeface="+mn-cs"/>
              </a:rPr>
              <a:pPr algn="r" defTabSz="903244">
                <a:lnSpc>
                  <a:spcPct val="100000"/>
                </a:lnSpc>
                <a:buNone/>
              </a:pPr>
              <a:t>41</a:t>
            </a:fld>
            <a:endParaRPr lang="en-US" smtClean="0"/>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noFill/>
          <a:ln/>
        </p:spPr>
        <p:txBody>
          <a:bodyPr/>
          <a:lstStyle/>
          <a:p>
            <a:pPr marL="112746" indent="-112746" algn="l" defTabSz="1020745">
              <a:lnSpc>
                <a:spcPct val="80000"/>
              </a:lnSpc>
              <a:buNone/>
            </a:pPr>
            <a:r>
              <a:rPr lang="en-US" sz="1200" b="0" i="0">
                <a:solidFill>
                  <a:srgbClr val="000000"/>
                </a:solidFill>
                <a:latin typeface="Arial"/>
                <a:ea typeface="+mn-ea"/>
                <a:cs typeface="+mn-cs"/>
              </a:rPr>
              <a:t>6.3.3.1</a:t>
            </a:r>
            <a:endParaRPr lang="en-US" dirty="0"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11"/>
          <p:cNvSpPr>
            <a:spLocks noGrp="1" noChangeArrowheads="1"/>
          </p:cNvSpPr>
          <p:nvPr>
            <p:ph type="sldNum" sz="quarter" idx="5"/>
          </p:nvPr>
        </p:nvSpPr>
        <p:spPr>
          <a:noFill/>
        </p:spPr>
        <p:txBody>
          <a:bodyPr/>
          <a:lstStyle/>
          <a:p>
            <a:pPr algn="r" defTabSz="903244">
              <a:lnSpc>
                <a:spcPct val="100000"/>
              </a:lnSpc>
              <a:buNone/>
            </a:pPr>
            <a:fld id="{570978E6-FB79-4E74-A4A4-2BA13DA27C44}" type="slidenum">
              <a:rPr lang="en-US" sz="800" b="0" i="0">
                <a:solidFill>
                  <a:schemeClr val="tx1"/>
                </a:solidFill>
                <a:latin typeface="Arial"/>
                <a:ea typeface="+mn-ea"/>
                <a:cs typeface="+mn-cs"/>
              </a:rPr>
              <a:pPr algn="r" defTabSz="903244">
                <a:lnSpc>
                  <a:spcPct val="100000"/>
                </a:lnSpc>
                <a:buNone/>
              </a:pPr>
              <a:t>5</a:t>
            </a:fld>
            <a:endParaRPr lang="en-US" smtClean="0"/>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noFill/>
          <a:ln/>
        </p:spPr>
        <p:txBody>
          <a:bodyPr/>
          <a:lstStyle/>
          <a:p>
            <a:pPr marL="112746" indent="-112746" algn="l" defTabSz="1020745">
              <a:lnSpc>
                <a:spcPct val="80000"/>
              </a:lnSpc>
              <a:buNone/>
            </a:pPr>
            <a:r>
              <a:rPr lang="en-US" sz="1200" b="0" i="0">
                <a:solidFill>
                  <a:srgbClr val="000000"/>
                </a:solidFill>
                <a:latin typeface="Arial"/>
                <a:ea typeface="+mn-ea"/>
                <a:cs typeface="+mn-cs"/>
              </a:rPr>
              <a:t>6.1.1.1</a:t>
            </a:r>
            <a:endParaRPr lang="en-US" dirty="0" smtClean="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11"/>
          <p:cNvSpPr>
            <a:spLocks noGrp="1" noChangeArrowheads="1"/>
          </p:cNvSpPr>
          <p:nvPr>
            <p:ph type="sldNum" sz="quarter" idx="5"/>
          </p:nvPr>
        </p:nvSpPr>
        <p:spPr>
          <a:noFill/>
        </p:spPr>
        <p:txBody>
          <a:bodyPr/>
          <a:lstStyle/>
          <a:p>
            <a:pPr algn="r" defTabSz="903244">
              <a:lnSpc>
                <a:spcPct val="100000"/>
              </a:lnSpc>
              <a:buNone/>
            </a:pPr>
            <a:fld id="{570978E6-FB79-4E74-A4A4-2BA13DA27C44}" type="slidenum">
              <a:rPr lang="en-US" sz="800" b="0" i="0">
                <a:solidFill>
                  <a:schemeClr val="tx1"/>
                </a:solidFill>
                <a:latin typeface="Arial"/>
                <a:ea typeface="+mn-ea"/>
                <a:cs typeface="+mn-cs"/>
              </a:rPr>
              <a:pPr algn="r" defTabSz="903244">
                <a:lnSpc>
                  <a:spcPct val="100000"/>
                </a:lnSpc>
                <a:buNone/>
              </a:pPr>
              <a:t>42</a:t>
            </a:fld>
            <a:endParaRPr lang="en-US" smtClean="0"/>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noFill/>
          <a:ln/>
        </p:spPr>
        <p:txBody>
          <a:bodyPr/>
          <a:lstStyle/>
          <a:p>
            <a:pPr marL="112746" indent="-112746" algn="l" defTabSz="1020745">
              <a:lnSpc>
                <a:spcPct val="80000"/>
              </a:lnSpc>
              <a:buNone/>
            </a:pPr>
            <a:r>
              <a:rPr lang="en-US" sz="1200" b="0" i="0">
                <a:solidFill>
                  <a:srgbClr val="000000"/>
                </a:solidFill>
                <a:latin typeface="Arial"/>
                <a:ea typeface="+mn-ea"/>
                <a:cs typeface="+mn-cs"/>
              </a:rPr>
              <a:t>6.3.3.2</a:t>
            </a:r>
            <a:endParaRPr lang="en-US" dirty="0" smtClean="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11"/>
          <p:cNvSpPr>
            <a:spLocks noGrp="1" noChangeArrowheads="1"/>
          </p:cNvSpPr>
          <p:nvPr>
            <p:ph type="sldNum" sz="quarter" idx="5"/>
          </p:nvPr>
        </p:nvSpPr>
        <p:spPr>
          <a:noFill/>
        </p:spPr>
        <p:txBody>
          <a:bodyPr/>
          <a:lstStyle/>
          <a:p>
            <a:pPr algn="r" defTabSz="903244">
              <a:lnSpc>
                <a:spcPct val="100000"/>
              </a:lnSpc>
              <a:buNone/>
            </a:pPr>
            <a:fld id="{570978E6-FB79-4E74-A4A4-2BA13DA27C44}" type="slidenum">
              <a:rPr lang="en-US" sz="800" b="0" i="0">
                <a:solidFill>
                  <a:schemeClr val="tx1"/>
                </a:solidFill>
                <a:latin typeface="Arial"/>
                <a:ea typeface="+mn-ea"/>
                <a:cs typeface="+mn-cs"/>
              </a:rPr>
              <a:pPr algn="r" defTabSz="903244">
                <a:lnSpc>
                  <a:spcPct val="100000"/>
                </a:lnSpc>
                <a:buNone/>
              </a:pPr>
              <a:t>43</a:t>
            </a:fld>
            <a:endParaRPr lang="en-US" smtClean="0"/>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noFill/>
          <a:ln/>
        </p:spPr>
        <p:txBody>
          <a:bodyPr/>
          <a:lstStyle/>
          <a:p>
            <a:pPr marL="112746" indent="-112746" algn="l" defTabSz="1020745">
              <a:lnSpc>
                <a:spcPct val="80000"/>
              </a:lnSpc>
              <a:buNone/>
            </a:pPr>
            <a:r>
              <a:rPr lang="en-US" sz="1200" b="0" i="0">
                <a:solidFill>
                  <a:srgbClr val="000000"/>
                </a:solidFill>
                <a:latin typeface="Arial"/>
                <a:ea typeface="+mn-ea"/>
                <a:cs typeface="+mn-cs"/>
              </a:rPr>
              <a:t>6.3.3.3</a:t>
            </a:r>
            <a:endParaRPr lang="en-US" dirty="0" smtClean="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11"/>
          <p:cNvSpPr>
            <a:spLocks noGrp="1" noChangeArrowheads="1"/>
          </p:cNvSpPr>
          <p:nvPr>
            <p:ph type="sldNum" sz="quarter" idx="5"/>
          </p:nvPr>
        </p:nvSpPr>
        <p:spPr>
          <a:noFill/>
        </p:spPr>
        <p:txBody>
          <a:bodyPr/>
          <a:lstStyle/>
          <a:p>
            <a:pPr algn="r" defTabSz="903244">
              <a:lnSpc>
                <a:spcPct val="100000"/>
              </a:lnSpc>
              <a:buNone/>
            </a:pPr>
            <a:fld id="{570978E6-FB79-4E74-A4A4-2BA13DA27C44}" type="slidenum">
              <a:rPr lang="en-US" sz="800" b="0" i="0">
                <a:solidFill>
                  <a:schemeClr val="tx1"/>
                </a:solidFill>
                <a:latin typeface="Arial"/>
                <a:ea typeface="+mn-ea"/>
                <a:cs typeface="+mn-cs"/>
              </a:rPr>
              <a:pPr algn="r" defTabSz="903244">
                <a:lnSpc>
                  <a:spcPct val="100000"/>
                </a:lnSpc>
                <a:buNone/>
              </a:pPr>
              <a:t>44</a:t>
            </a:fld>
            <a:endParaRPr lang="en-US" smtClean="0"/>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noFill/>
          <a:ln/>
        </p:spPr>
        <p:txBody>
          <a:bodyPr/>
          <a:lstStyle/>
          <a:p>
            <a:pPr marL="112746" indent="-112746" algn="l" defTabSz="1020745">
              <a:lnSpc>
                <a:spcPct val="80000"/>
              </a:lnSpc>
              <a:buNone/>
            </a:pPr>
            <a:r>
              <a:rPr lang="en-US" sz="1200" b="0" i="0">
                <a:solidFill>
                  <a:srgbClr val="000000"/>
                </a:solidFill>
                <a:latin typeface="Arial"/>
                <a:ea typeface="+mn-ea"/>
                <a:cs typeface="+mn-cs"/>
              </a:rPr>
              <a:t>6.3.3.4</a:t>
            </a:r>
            <a:endParaRPr lang="en-US" dirty="0" smtClean="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11"/>
          <p:cNvSpPr>
            <a:spLocks noGrp="1" noChangeArrowheads="1"/>
          </p:cNvSpPr>
          <p:nvPr>
            <p:ph type="sldNum" sz="quarter" idx="5"/>
          </p:nvPr>
        </p:nvSpPr>
        <p:spPr>
          <a:noFill/>
        </p:spPr>
        <p:txBody>
          <a:bodyPr/>
          <a:lstStyle/>
          <a:p>
            <a:pPr algn="r" defTabSz="903244">
              <a:lnSpc>
                <a:spcPct val="100000"/>
              </a:lnSpc>
              <a:buNone/>
            </a:pPr>
            <a:fld id="{570978E6-FB79-4E74-A4A4-2BA13DA27C44}" type="slidenum">
              <a:rPr lang="en-US" sz="800" b="0" i="0">
                <a:solidFill>
                  <a:schemeClr val="tx1"/>
                </a:solidFill>
                <a:latin typeface="Arial"/>
                <a:ea typeface="+mn-ea"/>
                <a:cs typeface="+mn-cs"/>
              </a:rPr>
              <a:pPr algn="r" defTabSz="903244">
                <a:lnSpc>
                  <a:spcPct val="100000"/>
                </a:lnSpc>
                <a:buNone/>
              </a:pPr>
              <a:t>45</a:t>
            </a:fld>
            <a:endParaRPr lang="en-US" smtClean="0"/>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noFill/>
          <a:ln/>
        </p:spPr>
        <p:txBody>
          <a:bodyPr/>
          <a:lstStyle/>
          <a:p>
            <a:pPr marL="112746" indent="-112746" algn="l" defTabSz="1020745">
              <a:lnSpc>
                <a:spcPct val="80000"/>
              </a:lnSpc>
              <a:buNone/>
            </a:pPr>
            <a:r>
              <a:rPr lang="en-US" sz="1200" b="0" i="0">
                <a:solidFill>
                  <a:srgbClr val="000000"/>
                </a:solidFill>
                <a:latin typeface="Arial"/>
                <a:ea typeface="+mn-ea"/>
                <a:cs typeface="+mn-cs"/>
              </a:rPr>
              <a:t>6.3.3.5</a:t>
            </a:r>
            <a:endParaRPr lang="en-US" dirty="0" smtClean="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11"/>
          <p:cNvSpPr>
            <a:spLocks noGrp="1" noChangeArrowheads="1"/>
          </p:cNvSpPr>
          <p:nvPr>
            <p:ph type="sldNum" sz="quarter" idx="5"/>
          </p:nvPr>
        </p:nvSpPr>
        <p:spPr>
          <a:noFill/>
        </p:spPr>
        <p:txBody>
          <a:bodyPr/>
          <a:lstStyle/>
          <a:p>
            <a:pPr algn="r" defTabSz="903244">
              <a:lnSpc>
                <a:spcPct val="100000"/>
              </a:lnSpc>
              <a:buNone/>
            </a:pPr>
            <a:fld id="{570978E6-FB79-4E74-A4A4-2BA13DA27C44}" type="slidenum">
              <a:rPr lang="en-US" sz="800" b="0" i="0">
                <a:solidFill>
                  <a:schemeClr val="tx1"/>
                </a:solidFill>
                <a:latin typeface="Arial"/>
                <a:ea typeface="+mn-ea"/>
                <a:cs typeface="+mn-cs"/>
              </a:rPr>
              <a:pPr algn="r" defTabSz="903244">
                <a:lnSpc>
                  <a:spcPct val="100000"/>
                </a:lnSpc>
                <a:buNone/>
              </a:pPr>
              <a:t>46</a:t>
            </a:fld>
            <a:endParaRPr lang="en-US" smtClean="0"/>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noFill/>
          <a:ln/>
        </p:spPr>
        <p:txBody>
          <a:bodyPr/>
          <a:lstStyle/>
          <a:p>
            <a:pPr marL="112746" indent="-112746" algn="l" defTabSz="1020745">
              <a:lnSpc>
                <a:spcPct val="80000"/>
              </a:lnSpc>
              <a:buNone/>
            </a:pPr>
            <a:r>
              <a:rPr lang="en-US" sz="1200" b="0" i="0">
                <a:solidFill>
                  <a:srgbClr val="000000"/>
                </a:solidFill>
                <a:latin typeface="Arial"/>
                <a:ea typeface="+mn-ea"/>
                <a:cs typeface="+mn-cs"/>
              </a:rPr>
              <a:t>6.4.1.1</a:t>
            </a:r>
            <a:endParaRPr lang="en-US" dirty="0" smtClean="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11"/>
          <p:cNvSpPr>
            <a:spLocks noGrp="1" noChangeArrowheads="1"/>
          </p:cNvSpPr>
          <p:nvPr>
            <p:ph type="sldNum" sz="quarter" idx="5"/>
          </p:nvPr>
        </p:nvSpPr>
        <p:spPr>
          <a:noFill/>
        </p:spPr>
        <p:txBody>
          <a:bodyPr/>
          <a:lstStyle/>
          <a:p>
            <a:pPr algn="r" defTabSz="903244">
              <a:lnSpc>
                <a:spcPct val="100000"/>
              </a:lnSpc>
              <a:buNone/>
            </a:pPr>
            <a:fld id="{570978E6-FB79-4E74-A4A4-2BA13DA27C44}" type="slidenum">
              <a:rPr lang="en-US" sz="800" b="0" i="0">
                <a:solidFill>
                  <a:schemeClr val="tx1"/>
                </a:solidFill>
                <a:latin typeface="Arial"/>
                <a:ea typeface="+mn-ea"/>
                <a:cs typeface="+mn-cs"/>
              </a:rPr>
              <a:pPr algn="r" defTabSz="903244">
                <a:lnSpc>
                  <a:spcPct val="100000"/>
                </a:lnSpc>
                <a:buNone/>
              </a:pPr>
              <a:t>47</a:t>
            </a:fld>
            <a:endParaRPr lang="en-US" smtClean="0"/>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noFill/>
          <a:ln/>
        </p:spPr>
        <p:txBody>
          <a:bodyPr/>
          <a:lstStyle/>
          <a:p>
            <a:pPr marL="112746" indent="-112746" algn="l" defTabSz="1020745">
              <a:lnSpc>
                <a:spcPct val="80000"/>
              </a:lnSpc>
              <a:buNone/>
            </a:pPr>
            <a:r>
              <a:rPr lang="en-US" sz="1200" b="0" i="0">
                <a:solidFill>
                  <a:srgbClr val="000000"/>
                </a:solidFill>
                <a:latin typeface="Arial"/>
                <a:ea typeface="+mn-ea"/>
                <a:cs typeface="+mn-cs"/>
              </a:rPr>
              <a:t>6.4.1.2</a:t>
            </a:r>
            <a:endParaRPr lang="en-US" dirty="0" smtClean="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11"/>
          <p:cNvSpPr>
            <a:spLocks noGrp="1" noChangeArrowheads="1"/>
          </p:cNvSpPr>
          <p:nvPr>
            <p:ph type="sldNum" sz="quarter" idx="5"/>
          </p:nvPr>
        </p:nvSpPr>
        <p:spPr>
          <a:noFill/>
        </p:spPr>
        <p:txBody>
          <a:bodyPr/>
          <a:lstStyle/>
          <a:p>
            <a:pPr algn="r" defTabSz="903244">
              <a:lnSpc>
                <a:spcPct val="100000"/>
              </a:lnSpc>
              <a:buNone/>
            </a:pPr>
            <a:fld id="{570978E6-FB79-4E74-A4A4-2BA13DA27C44}" type="slidenum">
              <a:rPr lang="en-US" sz="800" b="0" i="0">
                <a:solidFill>
                  <a:schemeClr val="tx1"/>
                </a:solidFill>
                <a:latin typeface="Arial"/>
                <a:ea typeface="+mn-ea"/>
                <a:cs typeface="+mn-cs"/>
              </a:rPr>
              <a:pPr algn="r" defTabSz="903244">
                <a:lnSpc>
                  <a:spcPct val="100000"/>
                </a:lnSpc>
                <a:buNone/>
              </a:pPr>
              <a:t>48</a:t>
            </a:fld>
            <a:endParaRPr lang="en-US" smtClean="0"/>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noFill/>
          <a:ln/>
        </p:spPr>
        <p:txBody>
          <a:bodyPr/>
          <a:lstStyle/>
          <a:p>
            <a:pPr marL="112746" indent="-112746" algn="l" defTabSz="1020745">
              <a:lnSpc>
                <a:spcPct val="80000"/>
              </a:lnSpc>
              <a:buNone/>
            </a:pPr>
            <a:r>
              <a:rPr lang="en-US" sz="1200" b="0" i="0">
                <a:solidFill>
                  <a:srgbClr val="000000"/>
                </a:solidFill>
                <a:latin typeface="Arial"/>
                <a:ea typeface="+mn-ea"/>
                <a:cs typeface="+mn-cs"/>
              </a:rPr>
              <a:t>6.4.1.3</a:t>
            </a:r>
            <a:endParaRPr lang="en-US" dirty="0" smtClean="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11"/>
          <p:cNvSpPr>
            <a:spLocks noGrp="1" noChangeArrowheads="1"/>
          </p:cNvSpPr>
          <p:nvPr>
            <p:ph type="sldNum" sz="quarter" idx="5"/>
          </p:nvPr>
        </p:nvSpPr>
        <p:spPr>
          <a:noFill/>
        </p:spPr>
        <p:txBody>
          <a:bodyPr/>
          <a:lstStyle/>
          <a:p>
            <a:pPr algn="r" defTabSz="903244">
              <a:lnSpc>
                <a:spcPct val="100000"/>
              </a:lnSpc>
              <a:buNone/>
            </a:pPr>
            <a:fld id="{570978E6-FB79-4E74-A4A4-2BA13DA27C44}" type="slidenum">
              <a:rPr lang="en-US" sz="800" b="0" i="0">
                <a:solidFill>
                  <a:schemeClr val="tx1"/>
                </a:solidFill>
                <a:latin typeface="Arial"/>
                <a:ea typeface="+mn-ea"/>
                <a:cs typeface="+mn-cs"/>
              </a:rPr>
              <a:pPr algn="r" defTabSz="903244">
                <a:lnSpc>
                  <a:spcPct val="100000"/>
                </a:lnSpc>
                <a:buNone/>
              </a:pPr>
              <a:t>49</a:t>
            </a:fld>
            <a:endParaRPr lang="en-US" smtClean="0"/>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noFill/>
          <a:ln/>
        </p:spPr>
        <p:txBody>
          <a:bodyPr/>
          <a:lstStyle/>
          <a:p>
            <a:pPr marL="112746" indent="-112746" algn="l" defTabSz="1020745">
              <a:lnSpc>
                <a:spcPct val="80000"/>
              </a:lnSpc>
              <a:buNone/>
            </a:pPr>
            <a:r>
              <a:rPr lang="en-US" sz="1200" b="0" i="0">
                <a:solidFill>
                  <a:srgbClr val="000000"/>
                </a:solidFill>
                <a:latin typeface="Arial"/>
                <a:ea typeface="+mn-ea"/>
                <a:cs typeface="+mn-cs"/>
              </a:rPr>
              <a:t>6.4.2.1</a:t>
            </a:r>
            <a:endParaRPr lang="en-US" dirty="0" smtClean="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11"/>
          <p:cNvSpPr>
            <a:spLocks noGrp="1" noChangeArrowheads="1"/>
          </p:cNvSpPr>
          <p:nvPr>
            <p:ph type="sldNum" sz="quarter" idx="5"/>
          </p:nvPr>
        </p:nvSpPr>
        <p:spPr>
          <a:noFill/>
        </p:spPr>
        <p:txBody>
          <a:bodyPr/>
          <a:lstStyle/>
          <a:p>
            <a:pPr algn="r" defTabSz="903244">
              <a:lnSpc>
                <a:spcPct val="100000"/>
              </a:lnSpc>
              <a:buNone/>
            </a:pPr>
            <a:fld id="{570978E6-FB79-4E74-A4A4-2BA13DA27C44}" type="slidenum">
              <a:rPr lang="en-US" sz="800" b="0" i="0">
                <a:solidFill>
                  <a:schemeClr val="tx1"/>
                </a:solidFill>
                <a:latin typeface="Arial"/>
                <a:ea typeface="+mn-ea"/>
                <a:cs typeface="+mn-cs"/>
              </a:rPr>
              <a:pPr algn="r" defTabSz="903244">
                <a:lnSpc>
                  <a:spcPct val="100000"/>
                </a:lnSpc>
                <a:buNone/>
              </a:pPr>
              <a:t>50</a:t>
            </a:fld>
            <a:endParaRPr lang="en-US" smtClean="0"/>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noFill/>
          <a:ln/>
        </p:spPr>
        <p:txBody>
          <a:bodyPr/>
          <a:lstStyle/>
          <a:p>
            <a:pPr marL="112746" indent="-112746" algn="l" defTabSz="1020745">
              <a:lnSpc>
                <a:spcPct val="80000"/>
              </a:lnSpc>
              <a:buNone/>
            </a:pPr>
            <a:r>
              <a:rPr lang="en-US" sz="1200" b="0" i="0">
                <a:solidFill>
                  <a:srgbClr val="000000"/>
                </a:solidFill>
                <a:latin typeface="Arial"/>
                <a:ea typeface="+mn-ea"/>
                <a:cs typeface="+mn-cs"/>
              </a:rPr>
              <a:t>6.4.2.2</a:t>
            </a:r>
            <a:endParaRPr lang="en-US" dirty="0" smtClean="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11"/>
          <p:cNvSpPr>
            <a:spLocks noGrp="1" noChangeArrowheads="1"/>
          </p:cNvSpPr>
          <p:nvPr>
            <p:ph type="sldNum" sz="quarter" idx="5"/>
          </p:nvPr>
        </p:nvSpPr>
        <p:spPr>
          <a:noFill/>
        </p:spPr>
        <p:txBody>
          <a:bodyPr/>
          <a:lstStyle/>
          <a:p>
            <a:pPr algn="r" defTabSz="903244">
              <a:lnSpc>
                <a:spcPct val="100000"/>
              </a:lnSpc>
              <a:buNone/>
            </a:pPr>
            <a:fld id="{570978E6-FB79-4E74-A4A4-2BA13DA27C44}" type="slidenum">
              <a:rPr lang="en-US" sz="800" b="0" i="0">
                <a:solidFill>
                  <a:schemeClr val="tx1"/>
                </a:solidFill>
                <a:latin typeface="Arial"/>
                <a:ea typeface="+mn-ea"/>
                <a:cs typeface="+mn-cs"/>
              </a:rPr>
              <a:pPr algn="r" defTabSz="903244">
                <a:lnSpc>
                  <a:spcPct val="100000"/>
                </a:lnSpc>
                <a:buNone/>
              </a:pPr>
              <a:t>51</a:t>
            </a:fld>
            <a:endParaRPr lang="en-US" smtClean="0"/>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noFill/>
          <a:ln/>
        </p:spPr>
        <p:txBody>
          <a:bodyPr/>
          <a:lstStyle/>
          <a:p>
            <a:pPr marL="112746" indent="-112746" algn="l" defTabSz="1020745">
              <a:lnSpc>
                <a:spcPct val="80000"/>
              </a:lnSpc>
              <a:buNone/>
            </a:pPr>
            <a:r>
              <a:rPr lang="en-US" sz="1200" b="0" i="0">
                <a:solidFill>
                  <a:srgbClr val="000000"/>
                </a:solidFill>
                <a:latin typeface="Arial"/>
                <a:ea typeface="+mn-ea"/>
                <a:cs typeface="+mn-cs"/>
              </a:rPr>
              <a:t>6.4.2.3</a:t>
            </a:r>
            <a:endParaRPr lang="en-US" dirty="0"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11"/>
          <p:cNvSpPr>
            <a:spLocks noGrp="1" noChangeArrowheads="1"/>
          </p:cNvSpPr>
          <p:nvPr>
            <p:ph type="sldNum" sz="quarter" idx="5"/>
          </p:nvPr>
        </p:nvSpPr>
        <p:spPr>
          <a:noFill/>
        </p:spPr>
        <p:txBody>
          <a:bodyPr/>
          <a:lstStyle/>
          <a:p>
            <a:pPr algn="r" defTabSz="903244">
              <a:lnSpc>
                <a:spcPct val="100000"/>
              </a:lnSpc>
              <a:buNone/>
            </a:pPr>
            <a:fld id="{570978E6-FB79-4E74-A4A4-2BA13DA27C44}" type="slidenum">
              <a:rPr lang="en-US" sz="800" b="0" i="0">
                <a:solidFill>
                  <a:schemeClr val="tx1"/>
                </a:solidFill>
                <a:latin typeface="Arial"/>
                <a:ea typeface="+mn-ea"/>
                <a:cs typeface="+mn-cs"/>
              </a:rPr>
              <a:pPr algn="r" defTabSz="903244">
                <a:lnSpc>
                  <a:spcPct val="100000"/>
                </a:lnSpc>
                <a:buNone/>
              </a:pPr>
              <a:t>6</a:t>
            </a:fld>
            <a:endParaRPr lang="en-US" smtClean="0"/>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noFill/>
          <a:ln/>
        </p:spPr>
        <p:txBody>
          <a:bodyPr/>
          <a:lstStyle/>
          <a:p>
            <a:pPr marL="112746" indent="-112746" algn="l" defTabSz="1020745">
              <a:lnSpc>
                <a:spcPct val="80000"/>
              </a:lnSpc>
              <a:buNone/>
            </a:pPr>
            <a:r>
              <a:rPr lang="en-US" sz="1200" b="0" i="0">
                <a:solidFill>
                  <a:srgbClr val="000000"/>
                </a:solidFill>
                <a:latin typeface="Arial"/>
                <a:ea typeface="+mn-ea"/>
                <a:cs typeface="+mn-cs"/>
              </a:rPr>
              <a:t>6.1.1.2</a:t>
            </a:r>
            <a:endParaRPr lang="en-US" dirty="0" smtClean="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11"/>
          <p:cNvSpPr>
            <a:spLocks noGrp="1" noChangeArrowheads="1"/>
          </p:cNvSpPr>
          <p:nvPr>
            <p:ph type="sldNum" sz="quarter" idx="5"/>
          </p:nvPr>
        </p:nvSpPr>
        <p:spPr>
          <a:noFill/>
        </p:spPr>
        <p:txBody>
          <a:bodyPr/>
          <a:lstStyle/>
          <a:p>
            <a:pPr algn="r" defTabSz="903244">
              <a:lnSpc>
                <a:spcPct val="100000"/>
              </a:lnSpc>
              <a:buNone/>
            </a:pPr>
            <a:fld id="{570978E6-FB79-4E74-A4A4-2BA13DA27C44}" type="slidenum">
              <a:rPr lang="en-US" sz="800" b="0" i="0">
                <a:solidFill>
                  <a:schemeClr val="tx1"/>
                </a:solidFill>
                <a:latin typeface="Arial"/>
                <a:ea typeface="+mn-ea"/>
                <a:cs typeface="+mn-cs"/>
              </a:rPr>
              <a:pPr algn="r" defTabSz="903244">
                <a:lnSpc>
                  <a:spcPct val="100000"/>
                </a:lnSpc>
                <a:buNone/>
              </a:pPr>
              <a:t>52</a:t>
            </a:fld>
            <a:endParaRPr lang="en-US" smtClean="0"/>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noFill/>
          <a:ln/>
        </p:spPr>
        <p:txBody>
          <a:bodyPr/>
          <a:lstStyle/>
          <a:p>
            <a:pPr marL="112746" indent="-112746" algn="l" defTabSz="1020745">
              <a:lnSpc>
                <a:spcPct val="80000"/>
              </a:lnSpc>
              <a:buNone/>
            </a:pPr>
            <a:r>
              <a:rPr lang="en-US" sz="1200" b="0" i="0">
                <a:solidFill>
                  <a:srgbClr val="000000"/>
                </a:solidFill>
                <a:latin typeface="Arial"/>
                <a:ea typeface="+mn-ea"/>
                <a:cs typeface="+mn-cs"/>
              </a:rPr>
              <a:t>6.4.3.1</a:t>
            </a:r>
            <a:endParaRPr lang="en-US" dirty="0" smtClean="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11"/>
          <p:cNvSpPr>
            <a:spLocks noGrp="1" noChangeArrowheads="1"/>
          </p:cNvSpPr>
          <p:nvPr>
            <p:ph type="sldNum" sz="quarter" idx="5"/>
          </p:nvPr>
        </p:nvSpPr>
        <p:spPr>
          <a:noFill/>
        </p:spPr>
        <p:txBody>
          <a:bodyPr/>
          <a:lstStyle/>
          <a:p>
            <a:pPr algn="r" defTabSz="903244">
              <a:lnSpc>
                <a:spcPct val="100000"/>
              </a:lnSpc>
              <a:buNone/>
            </a:pPr>
            <a:fld id="{570978E6-FB79-4E74-A4A4-2BA13DA27C44}" type="slidenum">
              <a:rPr lang="en-US" sz="800" b="0" i="0">
                <a:solidFill>
                  <a:schemeClr val="tx1"/>
                </a:solidFill>
                <a:latin typeface="Arial"/>
                <a:ea typeface="+mn-ea"/>
                <a:cs typeface="+mn-cs"/>
              </a:rPr>
              <a:pPr algn="r" defTabSz="903244">
                <a:lnSpc>
                  <a:spcPct val="100000"/>
                </a:lnSpc>
                <a:buNone/>
              </a:pPr>
              <a:t>53</a:t>
            </a:fld>
            <a:endParaRPr lang="en-US" smtClean="0"/>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noFill/>
          <a:ln/>
        </p:spPr>
        <p:txBody>
          <a:bodyPr/>
          <a:lstStyle/>
          <a:p>
            <a:pPr marL="112746" indent="-112746" algn="l" defTabSz="1020745">
              <a:lnSpc>
                <a:spcPct val="80000"/>
              </a:lnSpc>
              <a:buNone/>
            </a:pPr>
            <a:r>
              <a:rPr lang="en-US" sz="1200" b="0" i="0">
                <a:solidFill>
                  <a:srgbClr val="000000"/>
                </a:solidFill>
                <a:latin typeface="Arial"/>
                <a:ea typeface="+mn-ea"/>
                <a:cs typeface="+mn-cs"/>
              </a:rPr>
              <a:t>6.4.3.2</a:t>
            </a:r>
            <a:endParaRPr lang="en-US" dirty="0" smtClean="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11"/>
          <p:cNvSpPr>
            <a:spLocks noGrp="1" noChangeArrowheads="1"/>
          </p:cNvSpPr>
          <p:nvPr>
            <p:ph type="sldNum" sz="quarter" idx="5"/>
          </p:nvPr>
        </p:nvSpPr>
        <p:spPr>
          <a:noFill/>
        </p:spPr>
        <p:txBody>
          <a:bodyPr/>
          <a:lstStyle/>
          <a:p>
            <a:pPr algn="r" defTabSz="903244">
              <a:lnSpc>
                <a:spcPct val="100000"/>
              </a:lnSpc>
              <a:buNone/>
            </a:pPr>
            <a:fld id="{570978E6-FB79-4E74-A4A4-2BA13DA27C44}" type="slidenum">
              <a:rPr lang="en-US" sz="800" b="0" i="0">
                <a:solidFill>
                  <a:schemeClr val="tx1"/>
                </a:solidFill>
                <a:latin typeface="Arial"/>
                <a:ea typeface="+mn-ea"/>
                <a:cs typeface="+mn-cs"/>
              </a:rPr>
              <a:pPr algn="r" defTabSz="903244">
                <a:lnSpc>
                  <a:spcPct val="100000"/>
                </a:lnSpc>
                <a:buNone/>
              </a:pPr>
              <a:t>54</a:t>
            </a:fld>
            <a:endParaRPr lang="en-US" smtClean="0"/>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noFill/>
          <a:ln/>
        </p:spPr>
        <p:txBody>
          <a:bodyPr/>
          <a:lstStyle/>
          <a:p>
            <a:pPr marL="112746" indent="-112746" algn="l" defTabSz="1020745">
              <a:lnSpc>
                <a:spcPct val="80000"/>
              </a:lnSpc>
              <a:buNone/>
            </a:pPr>
            <a:r>
              <a:rPr lang="en-US" sz="1200" b="0" i="0">
                <a:solidFill>
                  <a:srgbClr val="000000"/>
                </a:solidFill>
                <a:latin typeface="Arial"/>
                <a:ea typeface="+mn-ea"/>
                <a:cs typeface="+mn-cs"/>
              </a:rPr>
              <a:t>6.4.3.3</a:t>
            </a:r>
            <a:endParaRPr lang="en-US" dirty="0" smtClean="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11"/>
          <p:cNvSpPr>
            <a:spLocks noGrp="1" noChangeArrowheads="1"/>
          </p:cNvSpPr>
          <p:nvPr>
            <p:ph type="sldNum" sz="quarter" idx="5"/>
          </p:nvPr>
        </p:nvSpPr>
        <p:spPr>
          <a:noFill/>
        </p:spPr>
        <p:txBody>
          <a:bodyPr/>
          <a:lstStyle/>
          <a:p>
            <a:pPr algn="r" defTabSz="903244">
              <a:lnSpc>
                <a:spcPct val="100000"/>
              </a:lnSpc>
              <a:buNone/>
            </a:pPr>
            <a:fld id="{570978E6-FB79-4E74-A4A4-2BA13DA27C44}" type="slidenum">
              <a:rPr lang="en-US" sz="800" b="0" i="0">
                <a:solidFill>
                  <a:schemeClr val="tx1"/>
                </a:solidFill>
                <a:latin typeface="Arial"/>
                <a:ea typeface="+mn-ea"/>
                <a:cs typeface="+mn-cs"/>
              </a:rPr>
              <a:pPr algn="r" defTabSz="903244">
                <a:lnSpc>
                  <a:spcPct val="100000"/>
                </a:lnSpc>
                <a:buNone/>
              </a:pPr>
              <a:t>55</a:t>
            </a:fld>
            <a:endParaRPr lang="en-US" smtClean="0"/>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noFill/>
          <a:ln/>
        </p:spPr>
        <p:txBody>
          <a:bodyPr/>
          <a:lstStyle/>
          <a:p>
            <a:pPr marL="112746" indent="-112746" algn="l" defTabSz="1020745">
              <a:lnSpc>
                <a:spcPct val="80000"/>
              </a:lnSpc>
              <a:buNone/>
            </a:pPr>
            <a:r>
              <a:rPr lang="en-US" sz="1200" b="0" i="0">
                <a:solidFill>
                  <a:srgbClr val="000000"/>
                </a:solidFill>
                <a:latin typeface="Arial"/>
                <a:ea typeface="+mn-ea"/>
                <a:cs typeface="+mn-cs"/>
              </a:rPr>
              <a:t>6.5.2.1</a:t>
            </a:r>
            <a:endParaRPr lang="en-US" dirty="0" smtClean="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Slide Image Placeholder 1"/>
          <p:cNvSpPr>
            <a:spLocks noGrp="1" noRot="1" noChangeAspect="1" noTextEdit="1"/>
          </p:cNvSpPr>
          <p:nvPr>
            <p:ph type="sldImg"/>
          </p:nvPr>
        </p:nvSpPr>
        <p:spPr>
          <a:ln/>
        </p:spPr>
      </p:sp>
      <p:sp>
        <p:nvSpPr>
          <p:cNvPr id="100355" name="Notes Placeholder 2"/>
          <p:cNvSpPr>
            <a:spLocks noGrp="1"/>
          </p:cNvSpPr>
          <p:nvPr>
            <p:ph type="body" idx="1"/>
          </p:nvPr>
        </p:nvSpPr>
        <p:spPr>
          <a:noFill/>
          <a:ln/>
        </p:spPr>
        <p:txBody>
          <a:bodyPr/>
          <a:lstStyle/>
          <a:p>
            <a:pPr marL="112746" indent="-112746" algn="l" defTabSz="1020745">
              <a:lnSpc>
                <a:spcPct val="90000"/>
              </a:lnSpc>
              <a:buClr>
                <a:srgbClr val="000000"/>
              </a:buClr>
              <a:buSzPct val="100000"/>
              <a:buChar char="•"/>
            </a:pPr>
            <a:r>
              <a:rPr lang="en-US" sz="1200" b="0" i="0">
                <a:solidFill>
                  <a:srgbClr val="000000"/>
                </a:solidFill>
                <a:latin typeface="Arial"/>
                <a:ea typeface="+mn-ea"/>
                <a:cs typeface="+mn-cs"/>
              </a:rPr>
              <a:t>Capítulo 6: Resumen</a:t>
            </a:r>
          </a:p>
        </p:txBody>
      </p:sp>
      <p:sp>
        <p:nvSpPr>
          <p:cNvPr id="100356" name="Slide Number Placeholder 3"/>
          <p:cNvSpPr>
            <a:spLocks noGrp="1"/>
          </p:cNvSpPr>
          <p:nvPr>
            <p:ph type="sldNum" sz="quarter" idx="5"/>
          </p:nvPr>
        </p:nvSpPr>
        <p:spPr>
          <a:noFill/>
        </p:spPr>
        <p:txBody>
          <a:bodyPr/>
          <a:lstStyle/>
          <a:p>
            <a:pPr algn="r" defTabSz="903244">
              <a:lnSpc>
                <a:spcPct val="100000"/>
              </a:lnSpc>
              <a:buNone/>
            </a:pPr>
            <a:fld id="{B07FA372-31D3-4433-A73B-79DE0EBFB8F4}" type="slidenum">
              <a:rPr lang="en-US" sz="800" b="0" i="0">
                <a:solidFill>
                  <a:schemeClr val="tx1"/>
                </a:solidFill>
                <a:latin typeface="Arial"/>
                <a:ea typeface="+mn-ea"/>
                <a:cs typeface="+mn-cs"/>
              </a:rPr>
              <a:pPr algn="r" defTabSz="903244">
                <a:lnSpc>
                  <a:spcPct val="100000"/>
                </a:lnSpc>
                <a:buNone/>
              </a:pPr>
              <a:t>56</a:t>
            </a:fld>
            <a:endParaRPr lang="en-US" smtClean="0"/>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Slide Image Placeholder 1"/>
          <p:cNvSpPr>
            <a:spLocks noGrp="1" noRot="1" noChangeAspect="1" noTextEdit="1"/>
          </p:cNvSpPr>
          <p:nvPr>
            <p:ph type="sldImg"/>
          </p:nvPr>
        </p:nvSpPr>
        <p:spPr>
          <a:ln/>
        </p:spPr>
      </p:sp>
      <p:sp>
        <p:nvSpPr>
          <p:cNvPr id="100355" name="Notes Placeholder 2"/>
          <p:cNvSpPr>
            <a:spLocks noGrp="1"/>
          </p:cNvSpPr>
          <p:nvPr>
            <p:ph type="body" idx="1"/>
          </p:nvPr>
        </p:nvSpPr>
        <p:spPr>
          <a:noFill/>
          <a:ln/>
        </p:spPr>
        <p:txBody>
          <a:bodyPr/>
          <a:lstStyle/>
          <a:p>
            <a:pPr marL="112746" indent="-112746" algn="l" defTabSz="1020745">
              <a:lnSpc>
                <a:spcPct val="90000"/>
              </a:lnSpc>
              <a:buClr>
                <a:srgbClr val="000000"/>
              </a:buClr>
              <a:buSzPct val="100000"/>
              <a:buChar char="•"/>
            </a:pPr>
            <a:r>
              <a:rPr lang="en-US" sz="1200" b="0" i="0">
                <a:solidFill>
                  <a:srgbClr val="000000"/>
                </a:solidFill>
                <a:latin typeface="Arial"/>
                <a:ea typeface="+mn-ea"/>
                <a:cs typeface="+mn-cs"/>
              </a:rPr>
              <a:t>Capítulo 6: Resumen</a:t>
            </a:r>
          </a:p>
        </p:txBody>
      </p:sp>
      <p:sp>
        <p:nvSpPr>
          <p:cNvPr id="100356" name="Slide Number Placeholder 3"/>
          <p:cNvSpPr>
            <a:spLocks noGrp="1"/>
          </p:cNvSpPr>
          <p:nvPr>
            <p:ph type="sldNum" sz="quarter" idx="5"/>
          </p:nvPr>
        </p:nvSpPr>
        <p:spPr>
          <a:noFill/>
        </p:spPr>
        <p:txBody>
          <a:bodyPr/>
          <a:lstStyle/>
          <a:p>
            <a:pPr algn="r" defTabSz="903244">
              <a:lnSpc>
                <a:spcPct val="100000"/>
              </a:lnSpc>
              <a:buNone/>
            </a:pPr>
            <a:fld id="{B07FA372-31D3-4433-A73B-79DE0EBFB8F4}" type="slidenum">
              <a:rPr lang="en-US" sz="800" b="0" i="0">
                <a:solidFill>
                  <a:schemeClr val="tx1"/>
                </a:solidFill>
                <a:latin typeface="Arial"/>
                <a:ea typeface="+mn-ea"/>
                <a:cs typeface="+mn-cs"/>
              </a:rPr>
              <a:pPr algn="r" defTabSz="903244">
                <a:lnSpc>
                  <a:spcPct val="100000"/>
                </a:lnSpc>
                <a:buNone/>
              </a:pPr>
              <a:t>57</a:t>
            </a:fld>
            <a:endParaRPr lang="en-US" smtClean="0"/>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Slide Image Placeholder 1"/>
          <p:cNvSpPr>
            <a:spLocks noGrp="1" noRot="1" noChangeAspect="1" noTextEdit="1"/>
          </p:cNvSpPr>
          <p:nvPr>
            <p:ph type="sldImg"/>
          </p:nvPr>
        </p:nvSpPr>
        <p:spPr>
          <a:ln/>
        </p:spPr>
      </p:sp>
      <p:sp>
        <p:nvSpPr>
          <p:cNvPr id="100355" name="Notes Placeholder 2"/>
          <p:cNvSpPr>
            <a:spLocks noGrp="1"/>
          </p:cNvSpPr>
          <p:nvPr>
            <p:ph type="body" idx="1"/>
          </p:nvPr>
        </p:nvSpPr>
        <p:spPr>
          <a:noFill/>
          <a:ln/>
        </p:spPr>
        <p:txBody>
          <a:bodyPr/>
          <a:lstStyle/>
          <a:p>
            <a:pPr marL="112746" indent="-112746" algn="l" defTabSz="1020745">
              <a:lnSpc>
                <a:spcPct val="90000"/>
              </a:lnSpc>
              <a:buClr>
                <a:srgbClr val="000000"/>
              </a:buClr>
              <a:buSzPct val="100000"/>
              <a:buChar char="•"/>
            </a:pPr>
            <a:r>
              <a:rPr lang="en-US" sz="1200" b="0" i="0">
                <a:solidFill>
                  <a:srgbClr val="000000"/>
                </a:solidFill>
                <a:latin typeface="Arial"/>
                <a:ea typeface="+mn-ea"/>
                <a:cs typeface="+mn-cs"/>
              </a:rPr>
              <a:t>Capítulo 6: Resumen</a:t>
            </a:r>
          </a:p>
        </p:txBody>
      </p:sp>
      <p:sp>
        <p:nvSpPr>
          <p:cNvPr id="100356" name="Slide Number Placeholder 3"/>
          <p:cNvSpPr>
            <a:spLocks noGrp="1"/>
          </p:cNvSpPr>
          <p:nvPr>
            <p:ph type="sldNum" sz="quarter" idx="5"/>
          </p:nvPr>
        </p:nvSpPr>
        <p:spPr>
          <a:noFill/>
        </p:spPr>
        <p:txBody>
          <a:bodyPr/>
          <a:lstStyle/>
          <a:p>
            <a:pPr algn="r" defTabSz="903244">
              <a:lnSpc>
                <a:spcPct val="100000"/>
              </a:lnSpc>
              <a:buNone/>
            </a:pPr>
            <a:fld id="{B07FA372-31D3-4433-A73B-79DE0EBFB8F4}" type="slidenum">
              <a:rPr lang="en-US" sz="800" b="0" i="0">
                <a:solidFill>
                  <a:schemeClr val="tx1"/>
                </a:solidFill>
                <a:latin typeface="Arial"/>
                <a:ea typeface="+mn-ea"/>
                <a:cs typeface="+mn-cs"/>
              </a:rPr>
              <a:pPr algn="r" defTabSz="903244">
                <a:lnSpc>
                  <a:spcPct val="100000"/>
                </a:lnSpc>
                <a:buNone/>
              </a:pPr>
              <a:t>58</a:t>
            </a:fld>
            <a:endParaRPr lang="en-US" smtClean="0"/>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11"/>
          <p:cNvSpPr>
            <a:spLocks noGrp="1" noChangeArrowheads="1"/>
          </p:cNvSpPr>
          <p:nvPr>
            <p:ph type="sldNum" sz="quarter" idx="5"/>
          </p:nvPr>
        </p:nvSpPr>
        <p:spPr>
          <a:noFill/>
        </p:spPr>
        <p:txBody>
          <a:bodyPr/>
          <a:lstStyle/>
          <a:p>
            <a:pPr algn="r" defTabSz="903244">
              <a:lnSpc>
                <a:spcPct val="100000"/>
              </a:lnSpc>
              <a:buNone/>
            </a:pPr>
            <a:fld id="{FF1347AE-0112-4774-B739-631BBB092071}" type="slidenum">
              <a:rPr lang="en-US" sz="800" b="0" i="0">
                <a:solidFill>
                  <a:schemeClr val="tx1"/>
                </a:solidFill>
                <a:latin typeface="Arial"/>
                <a:ea typeface="+mn-ea"/>
                <a:cs typeface="+mn-cs"/>
              </a:rPr>
              <a:pPr algn="r" defTabSz="903244">
                <a:lnSpc>
                  <a:spcPct val="100000"/>
                </a:lnSpc>
                <a:buNone/>
              </a:pPr>
              <a:t>60</a:t>
            </a:fld>
            <a:endParaRPr lang="en-US" smtClean="0"/>
          </a:p>
        </p:txBody>
      </p:sp>
      <p:sp>
        <p:nvSpPr>
          <p:cNvPr id="55299" name="Rectangle 2"/>
          <p:cNvSpPr>
            <a:spLocks noGrp="1" noRot="1" noChangeAspect="1" noChangeArrowheads="1" noTextEdit="1"/>
          </p:cNvSpPr>
          <p:nvPr>
            <p:ph type="sldImg"/>
          </p:nvPr>
        </p:nvSpPr>
        <p:spPr>
          <a:ln/>
        </p:spPr>
      </p:sp>
      <p:sp>
        <p:nvSpPr>
          <p:cNvPr id="55300" name="Rectangle 3"/>
          <p:cNvSpPr>
            <a:spLocks noGrp="1" noChangeArrowheads="1"/>
          </p:cNvSpPr>
          <p:nvPr>
            <p:ph type="body" idx="1"/>
          </p:nvPr>
        </p:nvSpPr>
        <p:spPr>
          <a:xfrm>
            <a:off x="404813" y="4378325"/>
            <a:ext cx="6121400" cy="4252913"/>
          </a:xfrm>
          <a:noFill/>
          <a:ln/>
        </p:spPr>
        <p:txBody>
          <a:bodyPr/>
          <a:lstStyle/>
          <a:p>
            <a:pPr>
              <a:buFontTx/>
              <a:buNone/>
            </a:pPr>
            <a:endParaRPr lang="en-GB" b="1" noProof="0" dirty="0" smtClean="0"/>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11"/>
          <p:cNvSpPr>
            <a:spLocks noGrp="1" noChangeArrowheads="1"/>
          </p:cNvSpPr>
          <p:nvPr>
            <p:ph type="sldNum" sz="quarter" idx="5"/>
          </p:nvPr>
        </p:nvSpPr>
        <p:spPr>
          <a:noFill/>
        </p:spPr>
        <p:txBody>
          <a:bodyPr/>
          <a:lstStyle/>
          <a:p>
            <a:pPr algn="r" defTabSz="903244">
              <a:lnSpc>
                <a:spcPct val="100000"/>
              </a:lnSpc>
              <a:buNone/>
            </a:pPr>
            <a:fld id="{413E50C7-A33A-4B96-B5B8-3BD9C10BC48C}" type="slidenum">
              <a:rPr lang="en-US" sz="800" b="0" i="0">
                <a:solidFill>
                  <a:schemeClr val="tx1"/>
                </a:solidFill>
                <a:latin typeface="Arial"/>
                <a:ea typeface="+mn-ea"/>
                <a:cs typeface="+mn-cs"/>
              </a:rPr>
              <a:pPr algn="r" defTabSz="903244">
                <a:lnSpc>
                  <a:spcPct val="100000"/>
                </a:lnSpc>
                <a:buNone/>
              </a:pPr>
              <a:t>61</a:t>
            </a:fld>
            <a:endParaRPr lang="en-US" smtClean="0"/>
          </a:p>
        </p:txBody>
      </p:sp>
      <p:sp>
        <p:nvSpPr>
          <p:cNvPr id="56323" name="Rectangle 2"/>
          <p:cNvSpPr>
            <a:spLocks noGrp="1" noRot="1" noChangeAspect="1" noChangeArrowheads="1" noTextEdit="1"/>
          </p:cNvSpPr>
          <p:nvPr>
            <p:ph type="sldImg"/>
          </p:nvPr>
        </p:nvSpPr>
        <p:spPr>
          <a:ln/>
        </p:spPr>
      </p:sp>
      <p:sp>
        <p:nvSpPr>
          <p:cNvPr id="56324" name="Rectangle 3"/>
          <p:cNvSpPr>
            <a:spLocks noGrp="1" noChangeArrowheads="1"/>
          </p:cNvSpPr>
          <p:nvPr>
            <p:ph type="body" idx="1"/>
          </p:nvPr>
        </p:nvSpPr>
        <p:spPr>
          <a:noFill/>
          <a:ln/>
        </p:spPr>
        <p:txBody>
          <a:bodyPr/>
          <a:lstStyle/>
          <a:p>
            <a:pPr>
              <a:buFontTx/>
              <a:buNone/>
            </a:pPr>
            <a:endParaRPr lang="en-US" b="1" dirty="0" smtClean="0"/>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11"/>
          <p:cNvSpPr>
            <a:spLocks noGrp="1" noChangeArrowheads="1"/>
          </p:cNvSpPr>
          <p:nvPr>
            <p:ph type="sldNum" sz="quarter" idx="5"/>
          </p:nvPr>
        </p:nvSpPr>
        <p:spPr>
          <a:noFill/>
        </p:spPr>
        <p:txBody>
          <a:bodyPr/>
          <a:lstStyle/>
          <a:p>
            <a:pPr algn="r" defTabSz="903244">
              <a:lnSpc>
                <a:spcPct val="100000"/>
              </a:lnSpc>
              <a:buNone/>
            </a:pPr>
            <a:fld id="{570978E6-FB79-4E74-A4A4-2BA13DA27C44}" type="slidenum">
              <a:rPr lang="en-US" sz="800" b="0" i="0">
                <a:solidFill>
                  <a:schemeClr val="tx1"/>
                </a:solidFill>
                <a:latin typeface="Arial"/>
                <a:ea typeface="+mn-ea"/>
                <a:cs typeface="+mn-cs"/>
              </a:rPr>
              <a:pPr algn="r" defTabSz="903244">
                <a:lnSpc>
                  <a:spcPct val="100000"/>
                </a:lnSpc>
                <a:buNone/>
              </a:pPr>
              <a:t>64</a:t>
            </a:fld>
            <a:endParaRPr lang="en-US" smtClean="0"/>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noFill/>
          <a:ln/>
        </p:spPr>
        <p:txBody>
          <a:bodyPr/>
          <a:lstStyle/>
          <a:p>
            <a:pPr marL="112746" indent="-112746" algn="l" defTabSz="1020745">
              <a:lnSpc>
                <a:spcPct val="80000"/>
              </a:lnSpc>
              <a:buNone/>
            </a:pPr>
            <a:r>
              <a:rPr lang="en-US" sz="1200" b="0" i="0">
                <a:solidFill>
                  <a:srgbClr val="000000"/>
                </a:solidFill>
                <a:latin typeface="Arial"/>
                <a:ea typeface="+mn-ea"/>
                <a:cs typeface="+mn-cs"/>
              </a:rPr>
              <a:t>7.1</a:t>
            </a:r>
            <a:endParaRPr lang="en-US" dirty="0" smtClean="0"/>
          </a:p>
          <a:p>
            <a:pPr marL="112746" indent="-112746" algn="l" defTabSz="1020745">
              <a:lnSpc>
                <a:spcPct val="80000"/>
              </a:lnSpc>
              <a:buNone/>
            </a:pPr>
            <a:endParaRPr lang="en-US" dirty="0"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11"/>
          <p:cNvSpPr>
            <a:spLocks noGrp="1" noChangeArrowheads="1"/>
          </p:cNvSpPr>
          <p:nvPr>
            <p:ph type="sldNum" sz="quarter" idx="5"/>
          </p:nvPr>
        </p:nvSpPr>
        <p:spPr>
          <a:noFill/>
        </p:spPr>
        <p:txBody>
          <a:bodyPr/>
          <a:lstStyle/>
          <a:p>
            <a:pPr algn="r" defTabSz="903244">
              <a:lnSpc>
                <a:spcPct val="100000"/>
              </a:lnSpc>
              <a:buNone/>
            </a:pPr>
            <a:fld id="{570978E6-FB79-4E74-A4A4-2BA13DA27C44}" type="slidenum">
              <a:rPr lang="en-US" sz="800" b="0" i="0">
                <a:solidFill>
                  <a:schemeClr val="tx1"/>
                </a:solidFill>
                <a:latin typeface="Arial"/>
                <a:ea typeface="+mn-ea"/>
                <a:cs typeface="+mn-cs"/>
              </a:rPr>
              <a:pPr algn="r" defTabSz="903244">
                <a:lnSpc>
                  <a:spcPct val="100000"/>
                </a:lnSpc>
                <a:buNone/>
              </a:pPr>
              <a:t>7</a:t>
            </a:fld>
            <a:endParaRPr lang="en-US" smtClean="0"/>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noFill/>
          <a:ln/>
        </p:spPr>
        <p:txBody>
          <a:bodyPr/>
          <a:lstStyle/>
          <a:p>
            <a:pPr marL="112746" indent="-112746" algn="l" defTabSz="1020745">
              <a:lnSpc>
                <a:spcPct val="80000"/>
              </a:lnSpc>
              <a:buNone/>
            </a:pPr>
            <a:r>
              <a:rPr lang="en-US" sz="1200" b="0" i="0">
                <a:solidFill>
                  <a:srgbClr val="000000"/>
                </a:solidFill>
                <a:latin typeface="Arial"/>
                <a:ea typeface="+mn-ea"/>
                <a:cs typeface="+mn-cs"/>
              </a:rPr>
              <a:t>6.1.1.2</a:t>
            </a:r>
            <a:endParaRPr lang="en-US" dirty="0" smtClean="0"/>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11"/>
          <p:cNvSpPr>
            <a:spLocks noGrp="1" noChangeArrowheads="1"/>
          </p:cNvSpPr>
          <p:nvPr>
            <p:ph type="sldNum" sz="quarter" idx="5"/>
          </p:nvPr>
        </p:nvSpPr>
        <p:spPr>
          <a:noFill/>
        </p:spPr>
        <p:txBody>
          <a:bodyPr/>
          <a:lstStyle/>
          <a:p>
            <a:pPr algn="r" defTabSz="903244">
              <a:lnSpc>
                <a:spcPct val="100000"/>
              </a:lnSpc>
              <a:buNone/>
            </a:pPr>
            <a:fld id="{570978E6-FB79-4E74-A4A4-2BA13DA27C44}" type="slidenum">
              <a:rPr lang="en-US" sz="800" b="0" i="0">
                <a:solidFill>
                  <a:schemeClr val="tx1"/>
                </a:solidFill>
                <a:latin typeface="Arial"/>
                <a:ea typeface="+mn-ea"/>
                <a:cs typeface="+mn-cs"/>
              </a:rPr>
              <a:pPr algn="r" defTabSz="903244">
                <a:lnSpc>
                  <a:spcPct val="100000"/>
                </a:lnSpc>
                <a:buNone/>
              </a:pPr>
              <a:t>65</a:t>
            </a:fld>
            <a:endParaRPr lang="en-US" smtClean="0"/>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noFill/>
          <a:ln/>
        </p:spPr>
        <p:txBody>
          <a:bodyPr/>
          <a:lstStyle/>
          <a:p>
            <a:pPr marL="112746" indent="-112746" algn="l" defTabSz="1020745">
              <a:lnSpc>
                <a:spcPct val="80000"/>
              </a:lnSpc>
              <a:buNone/>
            </a:pPr>
            <a:r>
              <a:rPr lang="en-US" sz="1200" b="0" i="0">
                <a:solidFill>
                  <a:srgbClr val="000000"/>
                </a:solidFill>
                <a:latin typeface="Arial"/>
                <a:ea typeface="+mn-ea"/>
                <a:cs typeface="+mn-cs"/>
              </a:rPr>
              <a:t>7.1.1.1</a:t>
            </a:r>
            <a:endParaRPr lang="en-US" dirty="0" smtClean="0"/>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11"/>
          <p:cNvSpPr>
            <a:spLocks noGrp="1" noChangeArrowheads="1"/>
          </p:cNvSpPr>
          <p:nvPr>
            <p:ph type="sldNum" sz="quarter" idx="5"/>
          </p:nvPr>
        </p:nvSpPr>
        <p:spPr>
          <a:noFill/>
        </p:spPr>
        <p:txBody>
          <a:bodyPr/>
          <a:lstStyle/>
          <a:p>
            <a:pPr algn="r" defTabSz="903244">
              <a:lnSpc>
                <a:spcPct val="100000"/>
              </a:lnSpc>
              <a:buNone/>
            </a:pPr>
            <a:fld id="{570978E6-FB79-4E74-A4A4-2BA13DA27C44}" type="slidenum">
              <a:rPr lang="en-US" sz="800" b="0" i="0">
                <a:solidFill>
                  <a:schemeClr val="tx1"/>
                </a:solidFill>
                <a:latin typeface="Arial"/>
                <a:ea typeface="+mn-ea"/>
                <a:cs typeface="+mn-cs"/>
              </a:rPr>
              <a:pPr algn="r" defTabSz="903244">
                <a:lnSpc>
                  <a:spcPct val="100000"/>
                </a:lnSpc>
                <a:buNone/>
              </a:pPr>
              <a:t>66</a:t>
            </a:fld>
            <a:endParaRPr lang="en-US" smtClean="0"/>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noFill/>
          <a:ln/>
        </p:spPr>
        <p:txBody>
          <a:bodyPr/>
          <a:lstStyle/>
          <a:p>
            <a:pPr marL="112746" indent="-112746" algn="l" defTabSz="1020745">
              <a:lnSpc>
                <a:spcPct val="80000"/>
              </a:lnSpc>
              <a:buNone/>
            </a:pPr>
            <a:r>
              <a:rPr lang="en-US" sz="1200" b="0" i="0">
                <a:solidFill>
                  <a:srgbClr val="000000"/>
                </a:solidFill>
                <a:latin typeface="Arial"/>
                <a:ea typeface="+mn-ea"/>
                <a:cs typeface="+mn-cs"/>
              </a:rPr>
              <a:t>7.1.1.2</a:t>
            </a:r>
            <a:endParaRPr lang="en-US" dirty="0" smtClean="0"/>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11"/>
          <p:cNvSpPr>
            <a:spLocks noGrp="1" noChangeArrowheads="1"/>
          </p:cNvSpPr>
          <p:nvPr>
            <p:ph type="sldNum" sz="quarter" idx="5"/>
          </p:nvPr>
        </p:nvSpPr>
        <p:spPr>
          <a:noFill/>
        </p:spPr>
        <p:txBody>
          <a:bodyPr/>
          <a:lstStyle/>
          <a:p>
            <a:pPr algn="r" defTabSz="903244">
              <a:lnSpc>
                <a:spcPct val="100000"/>
              </a:lnSpc>
              <a:buNone/>
            </a:pPr>
            <a:fld id="{570978E6-FB79-4E74-A4A4-2BA13DA27C44}" type="slidenum">
              <a:rPr lang="en-US" sz="800" b="0" i="0">
                <a:solidFill>
                  <a:schemeClr val="tx1"/>
                </a:solidFill>
                <a:latin typeface="Arial"/>
                <a:ea typeface="+mn-ea"/>
                <a:cs typeface="+mn-cs"/>
              </a:rPr>
              <a:pPr algn="r" defTabSz="903244">
                <a:lnSpc>
                  <a:spcPct val="100000"/>
                </a:lnSpc>
                <a:buNone/>
              </a:pPr>
              <a:t>67</a:t>
            </a:fld>
            <a:endParaRPr lang="en-US" smtClean="0"/>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noFill/>
          <a:ln/>
        </p:spPr>
        <p:txBody>
          <a:bodyPr/>
          <a:lstStyle/>
          <a:p>
            <a:pPr marL="112746" indent="-112746" algn="l" defTabSz="1020745">
              <a:lnSpc>
                <a:spcPct val="80000"/>
              </a:lnSpc>
              <a:buNone/>
            </a:pPr>
            <a:r>
              <a:rPr lang="en-US" sz="1200" b="0" i="0">
                <a:solidFill>
                  <a:srgbClr val="000000"/>
                </a:solidFill>
                <a:latin typeface="Arial"/>
                <a:ea typeface="+mn-ea"/>
                <a:cs typeface="+mn-cs"/>
              </a:rPr>
              <a:t>7.1.1.2</a:t>
            </a:r>
            <a:endParaRPr lang="en-US" dirty="0" smtClean="0"/>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11"/>
          <p:cNvSpPr>
            <a:spLocks noGrp="1" noChangeArrowheads="1"/>
          </p:cNvSpPr>
          <p:nvPr>
            <p:ph type="sldNum" sz="quarter" idx="5"/>
          </p:nvPr>
        </p:nvSpPr>
        <p:spPr>
          <a:noFill/>
        </p:spPr>
        <p:txBody>
          <a:bodyPr/>
          <a:lstStyle/>
          <a:p>
            <a:pPr algn="r" defTabSz="903244">
              <a:lnSpc>
                <a:spcPct val="100000"/>
              </a:lnSpc>
              <a:buNone/>
            </a:pPr>
            <a:fld id="{570978E6-FB79-4E74-A4A4-2BA13DA27C44}" type="slidenum">
              <a:rPr lang="en-US" sz="800" b="0" i="0">
                <a:solidFill>
                  <a:schemeClr val="tx1"/>
                </a:solidFill>
                <a:latin typeface="Arial"/>
                <a:ea typeface="+mn-ea"/>
                <a:cs typeface="+mn-cs"/>
              </a:rPr>
              <a:pPr algn="r" defTabSz="903244">
                <a:lnSpc>
                  <a:spcPct val="100000"/>
                </a:lnSpc>
                <a:buNone/>
              </a:pPr>
              <a:t>68</a:t>
            </a:fld>
            <a:endParaRPr lang="en-US" smtClean="0"/>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noFill/>
          <a:ln/>
        </p:spPr>
        <p:txBody>
          <a:bodyPr/>
          <a:lstStyle/>
          <a:p>
            <a:pPr marL="112746" indent="-112746" algn="l" defTabSz="1020745">
              <a:lnSpc>
                <a:spcPct val="80000"/>
              </a:lnSpc>
              <a:buNone/>
            </a:pPr>
            <a:r>
              <a:rPr lang="en-US" sz="1200" b="0" i="0">
                <a:solidFill>
                  <a:srgbClr val="000000"/>
                </a:solidFill>
                <a:latin typeface="Arial"/>
                <a:ea typeface="+mn-ea"/>
                <a:cs typeface="+mn-cs"/>
              </a:rPr>
              <a:t>7.1.1.2</a:t>
            </a:r>
            <a:endParaRPr lang="en-US" dirty="0" smtClean="0"/>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11"/>
          <p:cNvSpPr>
            <a:spLocks noGrp="1" noChangeArrowheads="1"/>
          </p:cNvSpPr>
          <p:nvPr>
            <p:ph type="sldNum" sz="quarter" idx="5"/>
          </p:nvPr>
        </p:nvSpPr>
        <p:spPr>
          <a:noFill/>
        </p:spPr>
        <p:txBody>
          <a:bodyPr/>
          <a:lstStyle/>
          <a:p>
            <a:pPr algn="r" defTabSz="903244">
              <a:lnSpc>
                <a:spcPct val="100000"/>
              </a:lnSpc>
              <a:buNone/>
            </a:pPr>
            <a:fld id="{570978E6-FB79-4E74-A4A4-2BA13DA27C44}" type="slidenum">
              <a:rPr lang="en-US" sz="800" b="0" i="0">
                <a:solidFill>
                  <a:schemeClr val="tx1"/>
                </a:solidFill>
                <a:latin typeface="Arial"/>
                <a:ea typeface="+mn-ea"/>
                <a:cs typeface="+mn-cs"/>
              </a:rPr>
              <a:pPr algn="r" defTabSz="903244">
                <a:lnSpc>
                  <a:spcPct val="100000"/>
                </a:lnSpc>
                <a:buNone/>
              </a:pPr>
              <a:t>69</a:t>
            </a:fld>
            <a:endParaRPr lang="en-US" smtClean="0"/>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noFill/>
          <a:ln/>
        </p:spPr>
        <p:txBody>
          <a:bodyPr/>
          <a:lstStyle/>
          <a:p>
            <a:pPr marL="112746" indent="-112746" algn="l" defTabSz="1020745">
              <a:lnSpc>
                <a:spcPct val="80000"/>
              </a:lnSpc>
              <a:buNone/>
            </a:pPr>
            <a:r>
              <a:rPr lang="en-US" sz="1200" b="0" i="0">
                <a:solidFill>
                  <a:srgbClr val="000000"/>
                </a:solidFill>
                <a:latin typeface="Arial"/>
                <a:ea typeface="+mn-ea"/>
                <a:cs typeface="+mn-cs"/>
              </a:rPr>
              <a:t>7.1.1.3</a:t>
            </a:r>
            <a:endParaRPr lang="en-US" dirty="0" smtClean="0"/>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11"/>
          <p:cNvSpPr>
            <a:spLocks noGrp="1" noChangeArrowheads="1"/>
          </p:cNvSpPr>
          <p:nvPr>
            <p:ph type="sldNum" sz="quarter" idx="5"/>
          </p:nvPr>
        </p:nvSpPr>
        <p:spPr>
          <a:noFill/>
        </p:spPr>
        <p:txBody>
          <a:bodyPr/>
          <a:lstStyle/>
          <a:p>
            <a:pPr algn="r" defTabSz="903244">
              <a:lnSpc>
                <a:spcPct val="100000"/>
              </a:lnSpc>
              <a:buNone/>
            </a:pPr>
            <a:fld id="{570978E6-FB79-4E74-A4A4-2BA13DA27C44}" type="slidenum">
              <a:rPr lang="en-US" sz="800" b="0" i="0">
                <a:solidFill>
                  <a:schemeClr val="tx1"/>
                </a:solidFill>
                <a:latin typeface="Arial"/>
                <a:ea typeface="+mn-ea"/>
                <a:cs typeface="+mn-cs"/>
              </a:rPr>
              <a:pPr algn="r" defTabSz="903244">
                <a:lnSpc>
                  <a:spcPct val="100000"/>
                </a:lnSpc>
                <a:buNone/>
              </a:pPr>
              <a:t>70</a:t>
            </a:fld>
            <a:endParaRPr lang="en-US" smtClean="0"/>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noFill/>
          <a:ln/>
        </p:spPr>
        <p:txBody>
          <a:bodyPr/>
          <a:lstStyle/>
          <a:p>
            <a:pPr marL="112746" indent="-112746" algn="l" defTabSz="1020745">
              <a:lnSpc>
                <a:spcPct val="80000"/>
              </a:lnSpc>
              <a:buNone/>
            </a:pPr>
            <a:r>
              <a:rPr lang="en-US" sz="1200" b="0" i="0">
                <a:solidFill>
                  <a:srgbClr val="000000"/>
                </a:solidFill>
                <a:latin typeface="Arial"/>
                <a:ea typeface="+mn-ea"/>
                <a:cs typeface="+mn-cs"/>
              </a:rPr>
              <a:t>7.1.2.1</a:t>
            </a:r>
            <a:endParaRPr lang="en-US" dirty="0" smtClean="0"/>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11"/>
          <p:cNvSpPr>
            <a:spLocks noGrp="1" noChangeArrowheads="1"/>
          </p:cNvSpPr>
          <p:nvPr>
            <p:ph type="sldNum" sz="quarter" idx="5"/>
          </p:nvPr>
        </p:nvSpPr>
        <p:spPr>
          <a:noFill/>
        </p:spPr>
        <p:txBody>
          <a:bodyPr/>
          <a:lstStyle/>
          <a:p>
            <a:pPr algn="r" defTabSz="903244">
              <a:lnSpc>
                <a:spcPct val="100000"/>
              </a:lnSpc>
              <a:buNone/>
            </a:pPr>
            <a:fld id="{570978E6-FB79-4E74-A4A4-2BA13DA27C44}" type="slidenum">
              <a:rPr lang="en-US" sz="800" b="0" i="0">
                <a:solidFill>
                  <a:schemeClr val="tx1"/>
                </a:solidFill>
                <a:latin typeface="Arial"/>
                <a:ea typeface="+mn-ea"/>
                <a:cs typeface="+mn-cs"/>
              </a:rPr>
              <a:pPr algn="r" defTabSz="903244">
                <a:lnSpc>
                  <a:spcPct val="100000"/>
                </a:lnSpc>
                <a:buNone/>
              </a:pPr>
              <a:t>71</a:t>
            </a:fld>
            <a:endParaRPr lang="en-US" smtClean="0"/>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noFill/>
          <a:ln/>
        </p:spPr>
        <p:txBody>
          <a:bodyPr/>
          <a:lstStyle/>
          <a:p>
            <a:pPr marL="112746" indent="-112746" algn="l" defTabSz="1020745">
              <a:lnSpc>
                <a:spcPct val="80000"/>
              </a:lnSpc>
              <a:buNone/>
            </a:pPr>
            <a:r>
              <a:rPr lang="en-US" sz="1200" b="0" i="0">
                <a:solidFill>
                  <a:srgbClr val="000000"/>
                </a:solidFill>
                <a:latin typeface="Arial"/>
                <a:ea typeface="+mn-ea"/>
                <a:cs typeface="+mn-cs"/>
              </a:rPr>
              <a:t>7.1.2.1</a:t>
            </a:r>
            <a:endParaRPr lang="en-US" dirty="0" smtClean="0"/>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11"/>
          <p:cNvSpPr>
            <a:spLocks noGrp="1" noChangeArrowheads="1"/>
          </p:cNvSpPr>
          <p:nvPr>
            <p:ph type="sldNum" sz="quarter" idx="5"/>
          </p:nvPr>
        </p:nvSpPr>
        <p:spPr>
          <a:noFill/>
        </p:spPr>
        <p:txBody>
          <a:bodyPr/>
          <a:lstStyle/>
          <a:p>
            <a:pPr algn="r" defTabSz="903244">
              <a:lnSpc>
                <a:spcPct val="100000"/>
              </a:lnSpc>
              <a:buNone/>
            </a:pPr>
            <a:fld id="{570978E6-FB79-4E74-A4A4-2BA13DA27C44}" type="slidenum">
              <a:rPr lang="en-US" sz="800" b="0" i="0">
                <a:solidFill>
                  <a:schemeClr val="tx1"/>
                </a:solidFill>
                <a:latin typeface="Arial"/>
                <a:ea typeface="+mn-ea"/>
                <a:cs typeface="+mn-cs"/>
              </a:rPr>
              <a:pPr algn="r" defTabSz="903244">
                <a:lnSpc>
                  <a:spcPct val="100000"/>
                </a:lnSpc>
                <a:buNone/>
              </a:pPr>
              <a:t>72</a:t>
            </a:fld>
            <a:endParaRPr lang="en-US" smtClean="0"/>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noFill/>
          <a:ln/>
        </p:spPr>
        <p:txBody>
          <a:bodyPr/>
          <a:lstStyle/>
          <a:p>
            <a:pPr marL="112746" indent="-112746" algn="l" defTabSz="1020745">
              <a:lnSpc>
                <a:spcPct val="80000"/>
              </a:lnSpc>
              <a:buNone/>
            </a:pPr>
            <a:r>
              <a:rPr lang="en-US" sz="1200" b="0" i="0">
                <a:solidFill>
                  <a:srgbClr val="000000"/>
                </a:solidFill>
                <a:latin typeface="Arial"/>
                <a:ea typeface="+mn-ea"/>
                <a:cs typeface="+mn-cs"/>
              </a:rPr>
              <a:t>7.1.2.2</a:t>
            </a:r>
            <a:endParaRPr lang="en-US" dirty="0" smtClean="0"/>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11"/>
          <p:cNvSpPr>
            <a:spLocks noGrp="1" noChangeArrowheads="1"/>
          </p:cNvSpPr>
          <p:nvPr>
            <p:ph type="sldNum" sz="quarter" idx="5"/>
          </p:nvPr>
        </p:nvSpPr>
        <p:spPr>
          <a:noFill/>
        </p:spPr>
        <p:txBody>
          <a:bodyPr/>
          <a:lstStyle/>
          <a:p>
            <a:pPr algn="r" defTabSz="903244">
              <a:lnSpc>
                <a:spcPct val="100000"/>
              </a:lnSpc>
              <a:buNone/>
            </a:pPr>
            <a:fld id="{570978E6-FB79-4E74-A4A4-2BA13DA27C44}" type="slidenum">
              <a:rPr lang="en-US" sz="800" b="0" i="0">
                <a:solidFill>
                  <a:schemeClr val="tx1"/>
                </a:solidFill>
                <a:latin typeface="Arial"/>
                <a:ea typeface="+mn-ea"/>
                <a:cs typeface="+mn-cs"/>
              </a:rPr>
              <a:pPr algn="r" defTabSz="903244">
                <a:lnSpc>
                  <a:spcPct val="100000"/>
                </a:lnSpc>
                <a:buNone/>
              </a:pPr>
              <a:t>73</a:t>
            </a:fld>
            <a:endParaRPr lang="en-US" smtClean="0"/>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noFill/>
          <a:ln/>
        </p:spPr>
        <p:txBody>
          <a:bodyPr/>
          <a:lstStyle/>
          <a:p>
            <a:pPr marL="112746" indent="-112746" algn="l" defTabSz="1020745">
              <a:lnSpc>
                <a:spcPct val="80000"/>
              </a:lnSpc>
              <a:buNone/>
            </a:pPr>
            <a:r>
              <a:rPr lang="en-US" sz="1200" b="0" i="0">
                <a:solidFill>
                  <a:srgbClr val="000000"/>
                </a:solidFill>
                <a:latin typeface="Arial"/>
                <a:ea typeface="+mn-ea"/>
                <a:cs typeface="+mn-cs"/>
              </a:rPr>
              <a:t>7.1.2.4</a:t>
            </a:r>
            <a:endParaRPr lang="en-US" dirty="0" smtClean="0"/>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11"/>
          <p:cNvSpPr>
            <a:spLocks noGrp="1" noChangeArrowheads="1"/>
          </p:cNvSpPr>
          <p:nvPr>
            <p:ph type="sldNum" sz="quarter" idx="5"/>
          </p:nvPr>
        </p:nvSpPr>
        <p:spPr>
          <a:noFill/>
        </p:spPr>
        <p:txBody>
          <a:bodyPr/>
          <a:lstStyle/>
          <a:p>
            <a:pPr algn="r" defTabSz="903244">
              <a:lnSpc>
                <a:spcPct val="100000"/>
              </a:lnSpc>
              <a:buNone/>
            </a:pPr>
            <a:fld id="{570978E6-FB79-4E74-A4A4-2BA13DA27C44}" type="slidenum">
              <a:rPr lang="en-US" sz="800" b="0" i="0">
                <a:solidFill>
                  <a:schemeClr val="tx1"/>
                </a:solidFill>
                <a:latin typeface="Arial"/>
                <a:ea typeface="+mn-ea"/>
                <a:cs typeface="+mn-cs"/>
              </a:rPr>
              <a:pPr algn="r" defTabSz="903244">
                <a:lnSpc>
                  <a:spcPct val="100000"/>
                </a:lnSpc>
                <a:buNone/>
              </a:pPr>
              <a:t>74</a:t>
            </a:fld>
            <a:endParaRPr lang="en-US" smtClean="0"/>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noFill/>
          <a:ln/>
        </p:spPr>
        <p:txBody>
          <a:bodyPr/>
          <a:lstStyle/>
          <a:p>
            <a:pPr marL="112746" indent="-112746" algn="l" defTabSz="1020745">
              <a:lnSpc>
                <a:spcPct val="80000"/>
              </a:lnSpc>
              <a:buNone/>
            </a:pPr>
            <a:r>
              <a:rPr lang="en-US" sz="1200" b="0" i="0">
                <a:solidFill>
                  <a:srgbClr val="000000"/>
                </a:solidFill>
                <a:latin typeface="Arial"/>
                <a:ea typeface="+mn-ea"/>
                <a:cs typeface="+mn-cs"/>
              </a:rPr>
              <a:t>7.1.3.1</a:t>
            </a:r>
            <a:endParaRPr lang="en-US" dirty="0" smtClean="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11"/>
          <p:cNvSpPr>
            <a:spLocks noGrp="1" noChangeArrowheads="1"/>
          </p:cNvSpPr>
          <p:nvPr>
            <p:ph type="sldNum" sz="quarter" idx="5"/>
          </p:nvPr>
        </p:nvSpPr>
        <p:spPr>
          <a:noFill/>
        </p:spPr>
        <p:txBody>
          <a:bodyPr/>
          <a:lstStyle/>
          <a:p>
            <a:pPr algn="r" defTabSz="903244">
              <a:lnSpc>
                <a:spcPct val="100000"/>
              </a:lnSpc>
              <a:buNone/>
            </a:pPr>
            <a:fld id="{570978E6-FB79-4E74-A4A4-2BA13DA27C44}" type="slidenum">
              <a:rPr lang="en-US" sz="800" b="0" i="0">
                <a:solidFill>
                  <a:schemeClr val="tx1"/>
                </a:solidFill>
                <a:latin typeface="Arial"/>
                <a:ea typeface="+mn-ea"/>
                <a:cs typeface="+mn-cs"/>
              </a:rPr>
              <a:pPr algn="r" defTabSz="903244">
                <a:lnSpc>
                  <a:spcPct val="100000"/>
                </a:lnSpc>
                <a:buNone/>
              </a:pPr>
              <a:t>8</a:t>
            </a:fld>
            <a:endParaRPr lang="en-US" smtClean="0"/>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noFill/>
          <a:ln/>
        </p:spPr>
        <p:txBody>
          <a:bodyPr/>
          <a:lstStyle/>
          <a:p>
            <a:pPr marL="112746" indent="-112746" algn="l" defTabSz="1020745">
              <a:lnSpc>
                <a:spcPct val="80000"/>
              </a:lnSpc>
              <a:buNone/>
            </a:pPr>
            <a:r>
              <a:rPr lang="en-US" sz="1200" b="0" i="0">
                <a:solidFill>
                  <a:srgbClr val="000000"/>
                </a:solidFill>
                <a:latin typeface="Arial"/>
                <a:ea typeface="+mn-ea"/>
                <a:cs typeface="+mn-cs"/>
              </a:rPr>
              <a:t>6.1.1.3</a:t>
            </a:r>
            <a:endParaRPr lang="en-US" dirty="0" smtClean="0"/>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11"/>
          <p:cNvSpPr>
            <a:spLocks noGrp="1" noChangeArrowheads="1"/>
          </p:cNvSpPr>
          <p:nvPr>
            <p:ph type="sldNum" sz="quarter" idx="5"/>
          </p:nvPr>
        </p:nvSpPr>
        <p:spPr>
          <a:noFill/>
        </p:spPr>
        <p:txBody>
          <a:bodyPr/>
          <a:lstStyle/>
          <a:p>
            <a:pPr algn="r" defTabSz="903244">
              <a:lnSpc>
                <a:spcPct val="100000"/>
              </a:lnSpc>
              <a:buNone/>
            </a:pPr>
            <a:fld id="{570978E6-FB79-4E74-A4A4-2BA13DA27C44}" type="slidenum">
              <a:rPr lang="en-US" sz="800" b="0" i="0">
                <a:solidFill>
                  <a:schemeClr val="tx1"/>
                </a:solidFill>
                <a:latin typeface="Arial"/>
                <a:ea typeface="+mn-ea"/>
                <a:cs typeface="+mn-cs"/>
              </a:rPr>
              <a:pPr algn="r" defTabSz="903244">
                <a:lnSpc>
                  <a:spcPct val="100000"/>
                </a:lnSpc>
                <a:buNone/>
              </a:pPr>
              <a:t>75</a:t>
            </a:fld>
            <a:endParaRPr lang="en-US" smtClean="0"/>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noFill/>
          <a:ln/>
        </p:spPr>
        <p:txBody>
          <a:bodyPr/>
          <a:lstStyle/>
          <a:p>
            <a:pPr marL="112746" indent="-112746" algn="l" defTabSz="1020745">
              <a:lnSpc>
                <a:spcPct val="80000"/>
              </a:lnSpc>
              <a:buNone/>
            </a:pPr>
            <a:r>
              <a:rPr lang="en-US" sz="1200" b="0" i="0">
                <a:solidFill>
                  <a:srgbClr val="000000"/>
                </a:solidFill>
                <a:latin typeface="Arial"/>
                <a:ea typeface="+mn-ea"/>
                <a:cs typeface="+mn-cs"/>
              </a:rPr>
              <a:t>7.1.3.2</a:t>
            </a:r>
            <a:endParaRPr lang="en-US" dirty="0" smtClean="0"/>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11"/>
          <p:cNvSpPr>
            <a:spLocks noGrp="1" noChangeArrowheads="1"/>
          </p:cNvSpPr>
          <p:nvPr>
            <p:ph type="sldNum" sz="quarter" idx="5"/>
          </p:nvPr>
        </p:nvSpPr>
        <p:spPr>
          <a:noFill/>
        </p:spPr>
        <p:txBody>
          <a:bodyPr/>
          <a:lstStyle/>
          <a:p>
            <a:pPr algn="r" defTabSz="903244">
              <a:lnSpc>
                <a:spcPct val="100000"/>
              </a:lnSpc>
              <a:buNone/>
            </a:pPr>
            <a:fld id="{570978E6-FB79-4E74-A4A4-2BA13DA27C44}" type="slidenum">
              <a:rPr lang="en-US" sz="800" b="0" i="0">
                <a:solidFill>
                  <a:schemeClr val="tx1"/>
                </a:solidFill>
                <a:latin typeface="Arial"/>
                <a:ea typeface="+mn-ea"/>
                <a:cs typeface="+mn-cs"/>
              </a:rPr>
              <a:pPr algn="r" defTabSz="903244">
                <a:lnSpc>
                  <a:spcPct val="100000"/>
                </a:lnSpc>
                <a:buNone/>
              </a:pPr>
              <a:t>76</a:t>
            </a:fld>
            <a:endParaRPr lang="en-US" smtClean="0"/>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noFill/>
          <a:ln/>
        </p:spPr>
        <p:txBody>
          <a:bodyPr/>
          <a:lstStyle/>
          <a:p>
            <a:pPr marL="112746" indent="-112746" algn="l" defTabSz="1020745">
              <a:lnSpc>
                <a:spcPct val="80000"/>
              </a:lnSpc>
              <a:buNone/>
            </a:pPr>
            <a:r>
              <a:rPr lang="en-US" sz="1200" b="0" i="0">
                <a:solidFill>
                  <a:srgbClr val="000000"/>
                </a:solidFill>
                <a:latin typeface="Arial"/>
                <a:ea typeface="+mn-ea"/>
                <a:cs typeface="+mn-cs"/>
              </a:rPr>
              <a:t>7.1.3.3</a:t>
            </a:r>
            <a:endParaRPr lang="en-US" dirty="0" smtClean="0"/>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11"/>
          <p:cNvSpPr>
            <a:spLocks noGrp="1" noChangeArrowheads="1"/>
          </p:cNvSpPr>
          <p:nvPr>
            <p:ph type="sldNum" sz="quarter" idx="5"/>
          </p:nvPr>
        </p:nvSpPr>
        <p:spPr>
          <a:noFill/>
        </p:spPr>
        <p:txBody>
          <a:bodyPr/>
          <a:lstStyle/>
          <a:p>
            <a:pPr algn="r" defTabSz="903244">
              <a:lnSpc>
                <a:spcPct val="100000"/>
              </a:lnSpc>
              <a:buNone/>
            </a:pPr>
            <a:fld id="{570978E6-FB79-4E74-A4A4-2BA13DA27C44}" type="slidenum">
              <a:rPr lang="en-US" sz="800" b="0" i="0">
                <a:solidFill>
                  <a:schemeClr val="tx1"/>
                </a:solidFill>
                <a:latin typeface="Arial"/>
                <a:ea typeface="+mn-ea"/>
                <a:cs typeface="+mn-cs"/>
              </a:rPr>
              <a:pPr algn="r" defTabSz="903244">
                <a:lnSpc>
                  <a:spcPct val="100000"/>
                </a:lnSpc>
                <a:buNone/>
              </a:pPr>
              <a:t>77</a:t>
            </a:fld>
            <a:endParaRPr lang="en-US" smtClean="0"/>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noFill/>
          <a:ln/>
        </p:spPr>
        <p:txBody>
          <a:bodyPr/>
          <a:lstStyle/>
          <a:p>
            <a:pPr marL="112746" indent="-112746" algn="l" defTabSz="1020745">
              <a:lnSpc>
                <a:spcPct val="80000"/>
              </a:lnSpc>
              <a:buNone/>
            </a:pPr>
            <a:r>
              <a:rPr lang="en-US" sz="1200" b="0" i="0">
                <a:solidFill>
                  <a:srgbClr val="000000"/>
                </a:solidFill>
                <a:latin typeface="Arial"/>
                <a:ea typeface="+mn-ea"/>
                <a:cs typeface="+mn-cs"/>
              </a:rPr>
              <a:t>7.1.3.3</a:t>
            </a:r>
            <a:endParaRPr lang="en-US" dirty="0" smtClean="0"/>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11"/>
          <p:cNvSpPr>
            <a:spLocks noGrp="1" noChangeArrowheads="1"/>
          </p:cNvSpPr>
          <p:nvPr>
            <p:ph type="sldNum" sz="quarter" idx="5"/>
          </p:nvPr>
        </p:nvSpPr>
        <p:spPr>
          <a:noFill/>
        </p:spPr>
        <p:txBody>
          <a:bodyPr/>
          <a:lstStyle/>
          <a:p>
            <a:pPr algn="r" defTabSz="903244">
              <a:lnSpc>
                <a:spcPct val="100000"/>
              </a:lnSpc>
              <a:buNone/>
            </a:pPr>
            <a:fld id="{570978E6-FB79-4E74-A4A4-2BA13DA27C44}" type="slidenum">
              <a:rPr lang="en-US" sz="800" b="0" i="0">
                <a:solidFill>
                  <a:schemeClr val="tx1"/>
                </a:solidFill>
                <a:latin typeface="Arial"/>
                <a:ea typeface="+mn-ea"/>
                <a:cs typeface="+mn-cs"/>
              </a:rPr>
              <a:pPr algn="r" defTabSz="903244">
                <a:lnSpc>
                  <a:spcPct val="100000"/>
                </a:lnSpc>
                <a:buNone/>
              </a:pPr>
              <a:t>78</a:t>
            </a:fld>
            <a:endParaRPr lang="en-US" smtClean="0"/>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noFill/>
          <a:ln/>
        </p:spPr>
        <p:txBody>
          <a:bodyPr/>
          <a:lstStyle/>
          <a:p>
            <a:pPr marL="112746" indent="-112746" algn="l" defTabSz="1020745">
              <a:lnSpc>
                <a:spcPct val="80000"/>
              </a:lnSpc>
              <a:buNone/>
            </a:pPr>
            <a:r>
              <a:rPr lang="en-US" sz="1200" b="0" i="0">
                <a:solidFill>
                  <a:srgbClr val="000000"/>
                </a:solidFill>
                <a:latin typeface="Arial"/>
                <a:ea typeface="+mn-ea"/>
                <a:cs typeface="+mn-cs"/>
              </a:rPr>
              <a:t>7.1.3.3</a:t>
            </a:r>
            <a:endParaRPr lang="en-US" dirty="0" smtClean="0"/>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11"/>
          <p:cNvSpPr>
            <a:spLocks noGrp="1" noChangeArrowheads="1"/>
          </p:cNvSpPr>
          <p:nvPr>
            <p:ph type="sldNum" sz="quarter" idx="5"/>
          </p:nvPr>
        </p:nvSpPr>
        <p:spPr>
          <a:noFill/>
        </p:spPr>
        <p:txBody>
          <a:bodyPr/>
          <a:lstStyle/>
          <a:p>
            <a:pPr algn="r" defTabSz="903244">
              <a:lnSpc>
                <a:spcPct val="100000"/>
              </a:lnSpc>
              <a:buNone/>
            </a:pPr>
            <a:fld id="{570978E6-FB79-4E74-A4A4-2BA13DA27C44}" type="slidenum">
              <a:rPr lang="en-US" sz="800" b="0" i="0">
                <a:solidFill>
                  <a:schemeClr val="tx1"/>
                </a:solidFill>
                <a:latin typeface="Arial"/>
                <a:ea typeface="+mn-ea"/>
                <a:cs typeface="+mn-cs"/>
              </a:rPr>
              <a:pPr algn="r" defTabSz="903244">
                <a:lnSpc>
                  <a:spcPct val="100000"/>
                </a:lnSpc>
                <a:buNone/>
              </a:pPr>
              <a:t>79</a:t>
            </a:fld>
            <a:endParaRPr lang="en-US" smtClean="0"/>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noFill/>
          <a:ln/>
        </p:spPr>
        <p:txBody>
          <a:bodyPr/>
          <a:lstStyle/>
          <a:p>
            <a:pPr marL="112746" indent="-112746" algn="l" defTabSz="1020745">
              <a:lnSpc>
                <a:spcPct val="80000"/>
              </a:lnSpc>
              <a:buNone/>
            </a:pPr>
            <a:r>
              <a:rPr lang="en-US" sz="1200" b="0" i="0">
                <a:solidFill>
                  <a:srgbClr val="000000"/>
                </a:solidFill>
                <a:latin typeface="Arial"/>
                <a:ea typeface="+mn-ea"/>
                <a:cs typeface="+mn-cs"/>
              </a:rPr>
              <a:t>7.1.3.4</a:t>
            </a:r>
            <a:endParaRPr lang="en-US" dirty="0" smtClean="0"/>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11"/>
          <p:cNvSpPr>
            <a:spLocks noGrp="1" noChangeArrowheads="1"/>
          </p:cNvSpPr>
          <p:nvPr>
            <p:ph type="sldNum" sz="quarter" idx="5"/>
          </p:nvPr>
        </p:nvSpPr>
        <p:spPr>
          <a:noFill/>
        </p:spPr>
        <p:txBody>
          <a:bodyPr/>
          <a:lstStyle/>
          <a:p>
            <a:pPr algn="r" defTabSz="903244">
              <a:lnSpc>
                <a:spcPct val="100000"/>
              </a:lnSpc>
              <a:buNone/>
            </a:pPr>
            <a:fld id="{570978E6-FB79-4E74-A4A4-2BA13DA27C44}" type="slidenum">
              <a:rPr lang="en-US" sz="800" b="0" i="0">
                <a:solidFill>
                  <a:schemeClr val="tx1"/>
                </a:solidFill>
                <a:latin typeface="Arial"/>
                <a:ea typeface="+mn-ea"/>
                <a:cs typeface="+mn-cs"/>
              </a:rPr>
              <a:pPr algn="r" defTabSz="903244">
                <a:lnSpc>
                  <a:spcPct val="100000"/>
                </a:lnSpc>
                <a:buNone/>
              </a:pPr>
              <a:t>80</a:t>
            </a:fld>
            <a:endParaRPr lang="en-US" smtClean="0"/>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noFill/>
          <a:ln/>
        </p:spPr>
        <p:txBody>
          <a:bodyPr/>
          <a:lstStyle/>
          <a:p>
            <a:pPr marL="112746" indent="-112746" algn="l" defTabSz="1020745">
              <a:lnSpc>
                <a:spcPct val="80000"/>
              </a:lnSpc>
              <a:buNone/>
            </a:pPr>
            <a:r>
              <a:rPr lang="en-US" sz="1200" b="0" i="0">
                <a:solidFill>
                  <a:srgbClr val="000000"/>
                </a:solidFill>
                <a:latin typeface="Arial"/>
                <a:ea typeface="+mn-ea"/>
                <a:cs typeface="+mn-cs"/>
              </a:rPr>
              <a:t>7.1.3.4</a:t>
            </a:r>
            <a:endParaRPr lang="en-US" dirty="0" smtClean="0"/>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11"/>
          <p:cNvSpPr>
            <a:spLocks noGrp="1" noChangeArrowheads="1"/>
          </p:cNvSpPr>
          <p:nvPr>
            <p:ph type="sldNum" sz="quarter" idx="5"/>
          </p:nvPr>
        </p:nvSpPr>
        <p:spPr>
          <a:noFill/>
        </p:spPr>
        <p:txBody>
          <a:bodyPr/>
          <a:lstStyle/>
          <a:p>
            <a:pPr algn="r" defTabSz="903244">
              <a:lnSpc>
                <a:spcPct val="100000"/>
              </a:lnSpc>
              <a:buNone/>
            </a:pPr>
            <a:fld id="{570978E6-FB79-4E74-A4A4-2BA13DA27C44}" type="slidenum">
              <a:rPr lang="en-US" sz="800" b="0" i="0">
                <a:solidFill>
                  <a:schemeClr val="tx1"/>
                </a:solidFill>
                <a:latin typeface="Arial"/>
                <a:ea typeface="+mn-ea"/>
                <a:cs typeface="+mn-cs"/>
              </a:rPr>
              <a:pPr algn="r" defTabSz="903244">
                <a:lnSpc>
                  <a:spcPct val="100000"/>
                </a:lnSpc>
                <a:buNone/>
              </a:pPr>
              <a:t>81</a:t>
            </a:fld>
            <a:endParaRPr lang="en-US" smtClean="0"/>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noFill/>
          <a:ln/>
        </p:spPr>
        <p:txBody>
          <a:bodyPr/>
          <a:lstStyle/>
          <a:p>
            <a:pPr marL="112746" indent="-112746" algn="l" defTabSz="1020745">
              <a:lnSpc>
                <a:spcPct val="80000"/>
              </a:lnSpc>
              <a:buNone/>
            </a:pPr>
            <a:r>
              <a:rPr lang="en-US" sz="1200" b="0" i="0">
                <a:solidFill>
                  <a:srgbClr val="000000"/>
                </a:solidFill>
                <a:latin typeface="Arial"/>
                <a:ea typeface="+mn-ea"/>
                <a:cs typeface="+mn-cs"/>
              </a:rPr>
              <a:t>7.1.3.4</a:t>
            </a:r>
            <a:endParaRPr lang="en-US" dirty="0" smtClean="0"/>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11"/>
          <p:cNvSpPr>
            <a:spLocks noGrp="1" noChangeArrowheads="1"/>
          </p:cNvSpPr>
          <p:nvPr>
            <p:ph type="sldNum" sz="quarter" idx="5"/>
          </p:nvPr>
        </p:nvSpPr>
        <p:spPr>
          <a:noFill/>
        </p:spPr>
        <p:txBody>
          <a:bodyPr/>
          <a:lstStyle/>
          <a:p>
            <a:pPr algn="r" defTabSz="903244">
              <a:lnSpc>
                <a:spcPct val="100000"/>
              </a:lnSpc>
              <a:buNone/>
            </a:pPr>
            <a:fld id="{570978E6-FB79-4E74-A4A4-2BA13DA27C44}" type="slidenum">
              <a:rPr lang="en-US" sz="800" b="0" i="0">
                <a:solidFill>
                  <a:schemeClr val="tx1"/>
                </a:solidFill>
                <a:latin typeface="Arial"/>
                <a:ea typeface="+mn-ea"/>
                <a:cs typeface="+mn-cs"/>
              </a:rPr>
              <a:pPr algn="r" defTabSz="903244">
                <a:lnSpc>
                  <a:spcPct val="100000"/>
                </a:lnSpc>
                <a:buNone/>
              </a:pPr>
              <a:t>82</a:t>
            </a:fld>
            <a:endParaRPr lang="en-US" smtClean="0"/>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noFill/>
          <a:ln/>
        </p:spPr>
        <p:txBody>
          <a:bodyPr/>
          <a:lstStyle/>
          <a:p>
            <a:pPr marL="112746" indent="-112746" algn="l" defTabSz="1020745">
              <a:lnSpc>
                <a:spcPct val="80000"/>
              </a:lnSpc>
              <a:buNone/>
            </a:pPr>
            <a:r>
              <a:rPr lang="en-US" sz="1200" b="0" i="0">
                <a:solidFill>
                  <a:srgbClr val="000000"/>
                </a:solidFill>
                <a:latin typeface="Arial"/>
                <a:ea typeface="+mn-ea"/>
                <a:cs typeface="+mn-cs"/>
              </a:rPr>
              <a:t>7.1.3.5</a:t>
            </a:r>
            <a:endParaRPr lang="en-US" dirty="0" smtClean="0"/>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11"/>
          <p:cNvSpPr>
            <a:spLocks noGrp="1" noChangeArrowheads="1"/>
          </p:cNvSpPr>
          <p:nvPr>
            <p:ph type="sldNum" sz="quarter" idx="5"/>
          </p:nvPr>
        </p:nvSpPr>
        <p:spPr>
          <a:noFill/>
        </p:spPr>
        <p:txBody>
          <a:bodyPr/>
          <a:lstStyle/>
          <a:p>
            <a:pPr algn="r" defTabSz="903244">
              <a:lnSpc>
                <a:spcPct val="100000"/>
              </a:lnSpc>
              <a:buNone/>
            </a:pPr>
            <a:fld id="{570978E6-FB79-4E74-A4A4-2BA13DA27C44}" type="slidenum">
              <a:rPr lang="en-US" sz="800" b="0" i="0">
                <a:solidFill>
                  <a:schemeClr val="tx1"/>
                </a:solidFill>
                <a:latin typeface="Arial"/>
                <a:ea typeface="+mn-ea"/>
                <a:cs typeface="+mn-cs"/>
              </a:rPr>
              <a:pPr algn="r" defTabSz="903244">
                <a:lnSpc>
                  <a:spcPct val="100000"/>
                </a:lnSpc>
                <a:buNone/>
              </a:pPr>
              <a:t>83</a:t>
            </a:fld>
            <a:endParaRPr lang="en-US" smtClean="0"/>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noFill/>
          <a:ln/>
        </p:spPr>
        <p:txBody>
          <a:bodyPr/>
          <a:lstStyle/>
          <a:p>
            <a:pPr marL="112746" indent="-112746" algn="l" defTabSz="1020745">
              <a:lnSpc>
                <a:spcPct val="80000"/>
              </a:lnSpc>
              <a:buNone/>
            </a:pPr>
            <a:r>
              <a:rPr lang="en-US" sz="1200" b="0" i="0" dirty="0">
                <a:solidFill>
                  <a:srgbClr val="000000"/>
                </a:solidFill>
                <a:latin typeface="Arial"/>
                <a:ea typeface="+mn-ea"/>
                <a:cs typeface="+mn-cs"/>
              </a:rPr>
              <a:t>7.1.4.1</a:t>
            </a:r>
            <a:endParaRPr lang="en-US" dirty="0" smtClean="0"/>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11"/>
          <p:cNvSpPr>
            <a:spLocks noGrp="1" noChangeArrowheads="1"/>
          </p:cNvSpPr>
          <p:nvPr>
            <p:ph type="sldNum" sz="quarter" idx="5"/>
          </p:nvPr>
        </p:nvSpPr>
        <p:spPr>
          <a:noFill/>
        </p:spPr>
        <p:txBody>
          <a:bodyPr/>
          <a:lstStyle/>
          <a:p>
            <a:pPr algn="r" defTabSz="903244">
              <a:lnSpc>
                <a:spcPct val="100000"/>
              </a:lnSpc>
              <a:buNone/>
            </a:pPr>
            <a:fld id="{570978E6-FB79-4E74-A4A4-2BA13DA27C44}" type="slidenum">
              <a:rPr lang="en-US" sz="800" b="0" i="0">
                <a:solidFill>
                  <a:schemeClr val="tx1"/>
                </a:solidFill>
                <a:latin typeface="Arial"/>
                <a:ea typeface="+mn-ea"/>
                <a:cs typeface="+mn-cs"/>
              </a:rPr>
              <a:pPr algn="r" defTabSz="903244">
                <a:lnSpc>
                  <a:spcPct val="100000"/>
                </a:lnSpc>
                <a:buNone/>
              </a:pPr>
              <a:t>84</a:t>
            </a:fld>
            <a:endParaRPr lang="en-US" smtClean="0"/>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noFill/>
          <a:ln/>
        </p:spPr>
        <p:txBody>
          <a:bodyPr/>
          <a:lstStyle/>
          <a:p>
            <a:pPr marL="112746" indent="-112746" algn="l" defTabSz="1020745">
              <a:lnSpc>
                <a:spcPct val="80000"/>
              </a:lnSpc>
              <a:buNone/>
            </a:pPr>
            <a:r>
              <a:rPr lang="en-US" sz="1200" b="0" i="0">
                <a:solidFill>
                  <a:srgbClr val="000000"/>
                </a:solidFill>
                <a:latin typeface="Arial"/>
                <a:ea typeface="+mn-ea"/>
                <a:cs typeface="+mn-cs"/>
              </a:rPr>
              <a:t>7.1.4.2</a:t>
            </a:r>
            <a:endParaRPr lang="en-US" dirty="0" smtClean="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11"/>
          <p:cNvSpPr>
            <a:spLocks noGrp="1" noChangeArrowheads="1"/>
          </p:cNvSpPr>
          <p:nvPr>
            <p:ph type="sldNum" sz="quarter" idx="5"/>
          </p:nvPr>
        </p:nvSpPr>
        <p:spPr>
          <a:noFill/>
        </p:spPr>
        <p:txBody>
          <a:bodyPr/>
          <a:lstStyle/>
          <a:p>
            <a:pPr algn="r" defTabSz="903244">
              <a:lnSpc>
                <a:spcPct val="100000"/>
              </a:lnSpc>
              <a:buNone/>
            </a:pPr>
            <a:fld id="{570978E6-FB79-4E74-A4A4-2BA13DA27C44}" type="slidenum">
              <a:rPr lang="en-US" sz="800" b="0" i="0">
                <a:solidFill>
                  <a:schemeClr val="tx1"/>
                </a:solidFill>
                <a:latin typeface="Arial"/>
                <a:ea typeface="+mn-ea"/>
                <a:cs typeface="+mn-cs"/>
              </a:rPr>
              <a:pPr algn="r" defTabSz="903244">
                <a:lnSpc>
                  <a:spcPct val="100000"/>
                </a:lnSpc>
                <a:buNone/>
              </a:pPr>
              <a:t>9</a:t>
            </a:fld>
            <a:endParaRPr lang="en-US" smtClean="0"/>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noFill/>
          <a:ln/>
        </p:spPr>
        <p:txBody>
          <a:bodyPr/>
          <a:lstStyle/>
          <a:p>
            <a:pPr marL="112746" indent="-112746" algn="l" defTabSz="1020745">
              <a:lnSpc>
                <a:spcPct val="80000"/>
              </a:lnSpc>
              <a:buNone/>
            </a:pPr>
            <a:r>
              <a:rPr lang="en-US" sz="1200" b="0" i="0" dirty="0">
                <a:solidFill>
                  <a:srgbClr val="000000"/>
                </a:solidFill>
                <a:latin typeface="Arial"/>
                <a:ea typeface="+mn-ea"/>
                <a:cs typeface="+mn-cs"/>
              </a:rPr>
              <a:t>6.1.2.1</a:t>
            </a:r>
            <a:endParaRPr lang="en-US" dirty="0" smtClean="0"/>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11"/>
          <p:cNvSpPr>
            <a:spLocks noGrp="1" noChangeArrowheads="1"/>
          </p:cNvSpPr>
          <p:nvPr>
            <p:ph type="sldNum" sz="quarter" idx="5"/>
          </p:nvPr>
        </p:nvSpPr>
        <p:spPr>
          <a:noFill/>
        </p:spPr>
        <p:txBody>
          <a:bodyPr/>
          <a:lstStyle/>
          <a:p>
            <a:pPr algn="r" defTabSz="903244">
              <a:lnSpc>
                <a:spcPct val="100000"/>
              </a:lnSpc>
              <a:buNone/>
            </a:pPr>
            <a:fld id="{570978E6-FB79-4E74-A4A4-2BA13DA27C44}" type="slidenum">
              <a:rPr lang="en-US" sz="800" b="0" i="0">
                <a:solidFill>
                  <a:schemeClr val="tx1"/>
                </a:solidFill>
                <a:latin typeface="Arial"/>
                <a:ea typeface="+mn-ea"/>
                <a:cs typeface="+mn-cs"/>
              </a:rPr>
              <a:pPr algn="r" defTabSz="903244">
                <a:lnSpc>
                  <a:spcPct val="100000"/>
                </a:lnSpc>
                <a:buNone/>
              </a:pPr>
              <a:t>85</a:t>
            </a:fld>
            <a:endParaRPr lang="en-US" smtClean="0"/>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noFill/>
          <a:ln/>
        </p:spPr>
        <p:txBody>
          <a:bodyPr/>
          <a:lstStyle/>
          <a:p>
            <a:pPr marL="112746" indent="-112746" algn="l" defTabSz="1020745">
              <a:lnSpc>
                <a:spcPct val="80000"/>
              </a:lnSpc>
              <a:buNone/>
            </a:pPr>
            <a:r>
              <a:rPr lang="en-US" sz="1200" b="0" i="0">
                <a:solidFill>
                  <a:srgbClr val="000000"/>
                </a:solidFill>
                <a:latin typeface="Arial"/>
                <a:ea typeface="+mn-ea"/>
                <a:cs typeface="+mn-cs"/>
              </a:rPr>
              <a:t>7.1.4.3</a:t>
            </a:r>
            <a:endParaRPr lang="en-US" dirty="0" smtClean="0"/>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11"/>
          <p:cNvSpPr>
            <a:spLocks noGrp="1" noChangeArrowheads="1"/>
          </p:cNvSpPr>
          <p:nvPr>
            <p:ph type="sldNum" sz="quarter" idx="5"/>
          </p:nvPr>
        </p:nvSpPr>
        <p:spPr>
          <a:noFill/>
        </p:spPr>
        <p:txBody>
          <a:bodyPr/>
          <a:lstStyle/>
          <a:p>
            <a:pPr algn="r" defTabSz="903244">
              <a:lnSpc>
                <a:spcPct val="100000"/>
              </a:lnSpc>
              <a:buNone/>
            </a:pPr>
            <a:fld id="{570978E6-FB79-4E74-A4A4-2BA13DA27C44}" type="slidenum">
              <a:rPr lang="en-US" sz="800" b="0" i="0">
                <a:solidFill>
                  <a:schemeClr val="tx1"/>
                </a:solidFill>
                <a:latin typeface="Arial"/>
                <a:ea typeface="+mn-ea"/>
                <a:cs typeface="+mn-cs"/>
              </a:rPr>
              <a:pPr algn="r" defTabSz="903244">
                <a:lnSpc>
                  <a:spcPct val="100000"/>
                </a:lnSpc>
                <a:buNone/>
              </a:pPr>
              <a:t>86</a:t>
            </a:fld>
            <a:endParaRPr lang="en-US" smtClean="0"/>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noFill/>
          <a:ln/>
        </p:spPr>
        <p:txBody>
          <a:bodyPr/>
          <a:lstStyle/>
          <a:p>
            <a:pPr marL="112746" indent="-112746" algn="l" defTabSz="1020745">
              <a:lnSpc>
                <a:spcPct val="80000"/>
              </a:lnSpc>
              <a:buNone/>
            </a:pPr>
            <a:r>
              <a:rPr lang="en-US" sz="1200" b="0" i="0">
                <a:solidFill>
                  <a:srgbClr val="000000"/>
                </a:solidFill>
                <a:latin typeface="Arial"/>
                <a:ea typeface="+mn-ea"/>
                <a:cs typeface="+mn-cs"/>
              </a:rPr>
              <a:t>7.1.4.3</a:t>
            </a:r>
            <a:endParaRPr lang="en-US" dirty="0" smtClean="0"/>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11"/>
          <p:cNvSpPr>
            <a:spLocks noGrp="1" noChangeArrowheads="1"/>
          </p:cNvSpPr>
          <p:nvPr>
            <p:ph type="sldNum" sz="quarter" idx="5"/>
          </p:nvPr>
        </p:nvSpPr>
        <p:spPr>
          <a:noFill/>
        </p:spPr>
        <p:txBody>
          <a:bodyPr/>
          <a:lstStyle/>
          <a:p>
            <a:pPr algn="r" defTabSz="903244">
              <a:lnSpc>
                <a:spcPct val="100000"/>
              </a:lnSpc>
              <a:buNone/>
            </a:pPr>
            <a:fld id="{570978E6-FB79-4E74-A4A4-2BA13DA27C44}" type="slidenum">
              <a:rPr lang="en-US" sz="800" b="0" i="0">
                <a:solidFill>
                  <a:schemeClr val="tx1"/>
                </a:solidFill>
                <a:latin typeface="Arial"/>
                <a:ea typeface="+mn-ea"/>
                <a:cs typeface="+mn-cs"/>
              </a:rPr>
              <a:pPr algn="r" defTabSz="903244">
                <a:lnSpc>
                  <a:spcPct val="100000"/>
                </a:lnSpc>
                <a:buNone/>
              </a:pPr>
              <a:t>87</a:t>
            </a:fld>
            <a:endParaRPr lang="en-US" smtClean="0"/>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noFill/>
          <a:ln/>
        </p:spPr>
        <p:txBody>
          <a:bodyPr/>
          <a:lstStyle/>
          <a:p>
            <a:pPr marL="112746" indent="-112746" algn="l" defTabSz="1020745">
              <a:lnSpc>
                <a:spcPct val="80000"/>
              </a:lnSpc>
              <a:buNone/>
            </a:pPr>
            <a:r>
              <a:rPr lang="en-US" sz="1200" b="0" i="0">
                <a:solidFill>
                  <a:srgbClr val="000000"/>
                </a:solidFill>
                <a:latin typeface="Arial"/>
                <a:ea typeface="+mn-ea"/>
                <a:cs typeface="+mn-cs"/>
              </a:rPr>
              <a:t>7.1.4.4</a:t>
            </a:r>
            <a:endParaRPr lang="en-US" dirty="0" smtClean="0"/>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11"/>
          <p:cNvSpPr>
            <a:spLocks noGrp="1" noChangeArrowheads="1"/>
          </p:cNvSpPr>
          <p:nvPr>
            <p:ph type="sldNum" sz="quarter" idx="5"/>
          </p:nvPr>
        </p:nvSpPr>
        <p:spPr>
          <a:noFill/>
        </p:spPr>
        <p:txBody>
          <a:bodyPr/>
          <a:lstStyle/>
          <a:p>
            <a:pPr algn="r" defTabSz="903244">
              <a:lnSpc>
                <a:spcPct val="100000"/>
              </a:lnSpc>
              <a:buNone/>
            </a:pPr>
            <a:fld id="{570978E6-FB79-4E74-A4A4-2BA13DA27C44}" type="slidenum">
              <a:rPr lang="en-US" sz="800" b="0" i="0">
                <a:solidFill>
                  <a:schemeClr val="tx1"/>
                </a:solidFill>
                <a:latin typeface="Arial"/>
                <a:ea typeface="+mn-ea"/>
                <a:cs typeface="+mn-cs"/>
              </a:rPr>
              <a:pPr algn="r" defTabSz="903244">
                <a:lnSpc>
                  <a:spcPct val="100000"/>
                </a:lnSpc>
                <a:buNone/>
              </a:pPr>
              <a:t>88</a:t>
            </a:fld>
            <a:endParaRPr lang="en-US" smtClean="0"/>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noFill/>
          <a:ln/>
        </p:spPr>
        <p:txBody>
          <a:bodyPr/>
          <a:lstStyle/>
          <a:p>
            <a:pPr marL="112746" indent="-112746" algn="l" defTabSz="1020745">
              <a:lnSpc>
                <a:spcPct val="80000"/>
              </a:lnSpc>
              <a:buNone/>
            </a:pPr>
            <a:r>
              <a:rPr lang="en-US" sz="1200" b="0" i="0">
                <a:solidFill>
                  <a:srgbClr val="000000"/>
                </a:solidFill>
                <a:latin typeface="Arial"/>
                <a:ea typeface="+mn-ea"/>
                <a:cs typeface="+mn-cs"/>
              </a:rPr>
              <a:t>7.1.4.5</a:t>
            </a:r>
            <a:endParaRPr lang="en-US" dirty="0" smtClean="0"/>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11"/>
          <p:cNvSpPr>
            <a:spLocks noGrp="1" noChangeArrowheads="1"/>
          </p:cNvSpPr>
          <p:nvPr>
            <p:ph type="sldNum" sz="quarter" idx="5"/>
          </p:nvPr>
        </p:nvSpPr>
        <p:spPr>
          <a:noFill/>
        </p:spPr>
        <p:txBody>
          <a:bodyPr/>
          <a:lstStyle/>
          <a:p>
            <a:pPr algn="r" defTabSz="903244">
              <a:lnSpc>
                <a:spcPct val="100000"/>
              </a:lnSpc>
              <a:buNone/>
            </a:pPr>
            <a:fld id="{570978E6-FB79-4E74-A4A4-2BA13DA27C44}" type="slidenum">
              <a:rPr lang="en-US" sz="800" b="0" i="0">
                <a:solidFill>
                  <a:schemeClr val="tx1"/>
                </a:solidFill>
                <a:latin typeface="Arial"/>
                <a:ea typeface="+mn-ea"/>
                <a:cs typeface="+mn-cs"/>
              </a:rPr>
              <a:pPr algn="r" defTabSz="903244">
                <a:lnSpc>
                  <a:spcPct val="100000"/>
                </a:lnSpc>
                <a:buNone/>
              </a:pPr>
              <a:t>89</a:t>
            </a:fld>
            <a:endParaRPr lang="en-US" smtClean="0"/>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noFill/>
          <a:ln/>
        </p:spPr>
        <p:txBody>
          <a:bodyPr/>
          <a:lstStyle/>
          <a:p>
            <a:pPr marL="112746" indent="-112746" algn="l" defTabSz="1020745">
              <a:lnSpc>
                <a:spcPct val="80000"/>
              </a:lnSpc>
              <a:buNone/>
            </a:pPr>
            <a:r>
              <a:rPr lang="en-US" sz="1200" b="0" i="0">
                <a:solidFill>
                  <a:srgbClr val="000000"/>
                </a:solidFill>
                <a:latin typeface="Arial"/>
                <a:ea typeface="+mn-ea"/>
                <a:cs typeface="+mn-cs"/>
              </a:rPr>
              <a:t>7.1.4.6</a:t>
            </a:r>
            <a:endParaRPr lang="en-US" dirty="0" smtClean="0"/>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11"/>
          <p:cNvSpPr>
            <a:spLocks noGrp="1" noChangeArrowheads="1"/>
          </p:cNvSpPr>
          <p:nvPr>
            <p:ph type="sldNum" sz="quarter" idx="5"/>
          </p:nvPr>
        </p:nvSpPr>
        <p:spPr>
          <a:noFill/>
        </p:spPr>
        <p:txBody>
          <a:bodyPr/>
          <a:lstStyle/>
          <a:p>
            <a:pPr algn="r" defTabSz="903244">
              <a:lnSpc>
                <a:spcPct val="100000"/>
              </a:lnSpc>
              <a:buNone/>
            </a:pPr>
            <a:fld id="{570978E6-FB79-4E74-A4A4-2BA13DA27C44}" type="slidenum">
              <a:rPr lang="en-US" sz="800" b="0" i="0">
                <a:solidFill>
                  <a:schemeClr val="tx1"/>
                </a:solidFill>
                <a:latin typeface="Arial"/>
                <a:ea typeface="+mn-ea"/>
                <a:cs typeface="+mn-cs"/>
              </a:rPr>
              <a:pPr algn="r" defTabSz="903244">
                <a:lnSpc>
                  <a:spcPct val="100000"/>
                </a:lnSpc>
                <a:buNone/>
              </a:pPr>
              <a:t>90</a:t>
            </a:fld>
            <a:endParaRPr lang="en-US" smtClean="0"/>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noFill/>
          <a:ln/>
        </p:spPr>
        <p:txBody>
          <a:bodyPr/>
          <a:lstStyle/>
          <a:p>
            <a:pPr marL="112746" indent="-112746" algn="l" defTabSz="1020745">
              <a:lnSpc>
                <a:spcPct val="80000"/>
              </a:lnSpc>
              <a:buNone/>
            </a:pPr>
            <a:r>
              <a:rPr lang="en-US" sz="1200" b="0" i="0" dirty="0">
                <a:solidFill>
                  <a:srgbClr val="000000"/>
                </a:solidFill>
                <a:latin typeface="Arial"/>
                <a:ea typeface="+mn-ea"/>
                <a:cs typeface="+mn-cs"/>
              </a:rPr>
              <a:t>7.1.4.7</a:t>
            </a:r>
            <a:endParaRPr lang="en-US" dirty="0" smtClean="0"/>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11"/>
          <p:cNvSpPr>
            <a:spLocks noGrp="1" noChangeArrowheads="1"/>
          </p:cNvSpPr>
          <p:nvPr>
            <p:ph type="sldNum" sz="quarter" idx="5"/>
          </p:nvPr>
        </p:nvSpPr>
        <p:spPr>
          <a:noFill/>
        </p:spPr>
        <p:txBody>
          <a:bodyPr/>
          <a:lstStyle/>
          <a:p>
            <a:pPr algn="r" defTabSz="903244">
              <a:lnSpc>
                <a:spcPct val="100000"/>
              </a:lnSpc>
              <a:buNone/>
            </a:pPr>
            <a:fld id="{570978E6-FB79-4E74-A4A4-2BA13DA27C44}" type="slidenum">
              <a:rPr lang="en-US" sz="800" b="0" i="0">
                <a:solidFill>
                  <a:schemeClr val="tx1"/>
                </a:solidFill>
                <a:latin typeface="Arial"/>
                <a:ea typeface="+mn-ea"/>
                <a:cs typeface="+mn-cs"/>
              </a:rPr>
              <a:pPr algn="r" defTabSz="903244">
                <a:lnSpc>
                  <a:spcPct val="100000"/>
                </a:lnSpc>
                <a:buNone/>
              </a:pPr>
              <a:t>91</a:t>
            </a:fld>
            <a:endParaRPr lang="en-US" smtClean="0"/>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noFill/>
          <a:ln/>
        </p:spPr>
        <p:txBody>
          <a:bodyPr/>
          <a:lstStyle/>
          <a:p>
            <a:pPr marL="112746" indent="-112746" algn="l" defTabSz="1020745">
              <a:lnSpc>
                <a:spcPct val="80000"/>
              </a:lnSpc>
              <a:buNone/>
            </a:pPr>
            <a:r>
              <a:rPr lang="en-US" sz="1200" b="0" i="0">
                <a:solidFill>
                  <a:srgbClr val="000000"/>
                </a:solidFill>
                <a:latin typeface="Arial"/>
                <a:ea typeface="+mn-ea"/>
                <a:cs typeface="+mn-cs"/>
              </a:rPr>
              <a:t>7.1.4.8</a:t>
            </a:r>
            <a:endParaRPr lang="en-US" dirty="0" smtClean="0"/>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11"/>
          <p:cNvSpPr>
            <a:spLocks noGrp="1" noChangeArrowheads="1"/>
          </p:cNvSpPr>
          <p:nvPr>
            <p:ph type="sldNum" sz="quarter" idx="5"/>
          </p:nvPr>
        </p:nvSpPr>
        <p:spPr>
          <a:noFill/>
        </p:spPr>
        <p:txBody>
          <a:bodyPr/>
          <a:lstStyle/>
          <a:p>
            <a:pPr algn="r" defTabSz="903244">
              <a:lnSpc>
                <a:spcPct val="100000"/>
              </a:lnSpc>
              <a:buNone/>
            </a:pPr>
            <a:fld id="{570978E6-FB79-4E74-A4A4-2BA13DA27C44}" type="slidenum">
              <a:rPr lang="en-US" sz="800" b="0" i="0">
                <a:solidFill>
                  <a:schemeClr val="tx1"/>
                </a:solidFill>
                <a:latin typeface="Arial"/>
                <a:ea typeface="+mn-ea"/>
                <a:cs typeface="+mn-cs"/>
              </a:rPr>
              <a:pPr algn="r" defTabSz="903244">
                <a:lnSpc>
                  <a:spcPct val="100000"/>
                </a:lnSpc>
                <a:buNone/>
              </a:pPr>
              <a:t>92</a:t>
            </a:fld>
            <a:endParaRPr lang="en-US" smtClean="0"/>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noFill/>
          <a:ln/>
        </p:spPr>
        <p:txBody>
          <a:bodyPr/>
          <a:lstStyle/>
          <a:p>
            <a:pPr marL="112746" indent="-112746" algn="l" defTabSz="1020745">
              <a:lnSpc>
                <a:spcPct val="80000"/>
              </a:lnSpc>
              <a:buNone/>
            </a:pPr>
            <a:r>
              <a:rPr lang="en-US" sz="1200" b="0" i="0">
                <a:solidFill>
                  <a:srgbClr val="000000"/>
                </a:solidFill>
                <a:latin typeface="Arial"/>
                <a:ea typeface="+mn-ea"/>
                <a:cs typeface="+mn-cs"/>
              </a:rPr>
              <a:t>7.2</a:t>
            </a:r>
            <a:endParaRPr lang="en-US" dirty="0" smtClean="0"/>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11"/>
          <p:cNvSpPr>
            <a:spLocks noGrp="1" noChangeArrowheads="1"/>
          </p:cNvSpPr>
          <p:nvPr>
            <p:ph type="sldNum" sz="quarter" idx="5"/>
          </p:nvPr>
        </p:nvSpPr>
        <p:spPr>
          <a:noFill/>
        </p:spPr>
        <p:txBody>
          <a:bodyPr/>
          <a:lstStyle/>
          <a:p>
            <a:pPr algn="r" defTabSz="903244">
              <a:lnSpc>
                <a:spcPct val="100000"/>
              </a:lnSpc>
              <a:buNone/>
            </a:pPr>
            <a:fld id="{570978E6-FB79-4E74-A4A4-2BA13DA27C44}" type="slidenum">
              <a:rPr lang="en-US" sz="800" b="0" i="0">
                <a:solidFill>
                  <a:schemeClr val="tx1"/>
                </a:solidFill>
                <a:latin typeface="Arial"/>
                <a:ea typeface="+mn-ea"/>
                <a:cs typeface="+mn-cs"/>
              </a:rPr>
              <a:pPr algn="r" defTabSz="903244">
                <a:lnSpc>
                  <a:spcPct val="100000"/>
                </a:lnSpc>
                <a:buNone/>
              </a:pPr>
              <a:t>93</a:t>
            </a:fld>
            <a:endParaRPr lang="en-US" smtClean="0"/>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noFill/>
          <a:ln/>
        </p:spPr>
        <p:txBody>
          <a:bodyPr/>
          <a:lstStyle/>
          <a:p>
            <a:pPr marL="112746" indent="-112746" algn="l" defTabSz="1020745">
              <a:lnSpc>
                <a:spcPct val="80000"/>
              </a:lnSpc>
              <a:buNone/>
            </a:pPr>
            <a:r>
              <a:rPr lang="en-US" sz="1200" b="0" i="0">
                <a:solidFill>
                  <a:srgbClr val="000000"/>
                </a:solidFill>
                <a:latin typeface="Arial"/>
                <a:ea typeface="+mn-ea"/>
                <a:cs typeface="+mn-cs"/>
              </a:rPr>
              <a:t>7.2.1.1</a:t>
            </a:r>
            <a:endParaRPr lang="en-US" dirty="0" smtClean="0"/>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11"/>
          <p:cNvSpPr>
            <a:spLocks noGrp="1" noChangeArrowheads="1"/>
          </p:cNvSpPr>
          <p:nvPr>
            <p:ph type="sldNum" sz="quarter" idx="5"/>
          </p:nvPr>
        </p:nvSpPr>
        <p:spPr>
          <a:noFill/>
        </p:spPr>
        <p:txBody>
          <a:bodyPr/>
          <a:lstStyle/>
          <a:p>
            <a:pPr algn="r" defTabSz="903244">
              <a:lnSpc>
                <a:spcPct val="100000"/>
              </a:lnSpc>
              <a:buNone/>
            </a:pPr>
            <a:fld id="{570978E6-FB79-4E74-A4A4-2BA13DA27C44}" type="slidenum">
              <a:rPr lang="en-US" sz="800" b="0" i="0">
                <a:solidFill>
                  <a:schemeClr val="tx1"/>
                </a:solidFill>
                <a:latin typeface="Arial"/>
                <a:ea typeface="+mn-ea"/>
                <a:cs typeface="+mn-cs"/>
              </a:rPr>
              <a:pPr algn="r" defTabSz="903244">
                <a:lnSpc>
                  <a:spcPct val="100000"/>
                </a:lnSpc>
                <a:buNone/>
              </a:pPr>
              <a:t>94</a:t>
            </a:fld>
            <a:endParaRPr lang="en-US" smtClean="0"/>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noFill/>
          <a:ln/>
        </p:spPr>
        <p:txBody>
          <a:bodyPr/>
          <a:lstStyle/>
          <a:p>
            <a:pPr marL="112746" indent="-112746" algn="l" defTabSz="1020745">
              <a:lnSpc>
                <a:spcPct val="80000"/>
              </a:lnSpc>
              <a:buNone/>
            </a:pPr>
            <a:r>
              <a:rPr lang="en-US" sz="1200" b="0" i="0">
                <a:solidFill>
                  <a:srgbClr val="000000"/>
                </a:solidFill>
                <a:latin typeface="Arial"/>
                <a:ea typeface="+mn-ea"/>
                <a:cs typeface="+mn-cs"/>
              </a:rPr>
              <a:t>7.2.1.2</a:t>
            </a:r>
            <a:endParaRPr lang="en-US" dirty="0" smtClean="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11"/>
          <p:cNvSpPr>
            <a:spLocks noGrp="1" noChangeArrowheads="1"/>
          </p:cNvSpPr>
          <p:nvPr>
            <p:ph type="sldNum" sz="quarter" idx="5"/>
          </p:nvPr>
        </p:nvSpPr>
        <p:spPr>
          <a:noFill/>
        </p:spPr>
        <p:txBody>
          <a:bodyPr/>
          <a:lstStyle/>
          <a:p>
            <a:pPr algn="r" defTabSz="903244">
              <a:lnSpc>
                <a:spcPct val="100000"/>
              </a:lnSpc>
              <a:buNone/>
            </a:pPr>
            <a:fld id="{570978E6-FB79-4E74-A4A4-2BA13DA27C44}" type="slidenum">
              <a:rPr lang="en-US" sz="800" b="0" i="0">
                <a:solidFill>
                  <a:schemeClr val="tx1"/>
                </a:solidFill>
                <a:latin typeface="Arial"/>
                <a:ea typeface="+mn-ea"/>
                <a:cs typeface="+mn-cs"/>
              </a:rPr>
              <a:pPr algn="r" defTabSz="903244">
                <a:lnSpc>
                  <a:spcPct val="100000"/>
                </a:lnSpc>
                <a:buNone/>
              </a:pPr>
              <a:t>10</a:t>
            </a:fld>
            <a:endParaRPr lang="en-US" smtClean="0"/>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noFill/>
          <a:ln/>
        </p:spPr>
        <p:txBody>
          <a:bodyPr/>
          <a:lstStyle/>
          <a:p>
            <a:pPr marL="112746" indent="-112746" algn="l" defTabSz="1020745">
              <a:lnSpc>
                <a:spcPct val="80000"/>
              </a:lnSpc>
              <a:buNone/>
            </a:pPr>
            <a:r>
              <a:rPr lang="en-US" sz="1200" b="0" i="0">
                <a:solidFill>
                  <a:srgbClr val="000000"/>
                </a:solidFill>
                <a:latin typeface="Arial"/>
                <a:ea typeface="+mn-ea"/>
                <a:cs typeface="+mn-cs"/>
              </a:rPr>
              <a:t>6.1.2.2</a:t>
            </a:r>
            <a:endParaRPr lang="en-US" dirty="0" smtClean="0"/>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11"/>
          <p:cNvSpPr>
            <a:spLocks noGrp="1" noChangeArrowheads="1"/>
          </p:cNvSpPr>
          <p:nvPr>
            <p:ph type="sldNum" sz="quarter" idx="5"/>
          </p:nvPr>
        </p:nvSpPr>
        <p:spPr>
          <a:noFill/>
        </p:spPr>
        <p:txBody>
          <a:bodyPr/>
          <a:lstStyle/>
          <a:p>
            <a:pPr algn="r" defTabSz="903244">
              <a:lnSpc>
                <a:spcPct val="100000"/>
              </a:lnSpc>
              <a:buNone/>
            </a:pPr>
            <a:fld id="{570978E6-FB79-4E74-A4A4-2BA13DA27C44}" type="slidenum">
              <a:rPr lang="en-US" sz="800" b="0" i="0">
                <a:solidFill>
                  <a:schemeClr val="tx1"/>
                </a:solidFill>
                <a:latin typeface="Arial"/>
                <a:ea typeface="+mn-ea"/>
                <a:cs typeface="+mn-cs"/>
              </a:rPr>
              <a:pPr algn="r" defTabSz="903244">
                <a:lnSpc>
                  <a:spcPct val="100000"/>
                </a:lnSpc>
                <a:buNone/>
              </a:pPr>
              <a:t>95</a:t>
            </a:fld>
            <a:endParaRPr lang="en-US" smtClean="0"/>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noFill/>
          <a:ln/>
        </p:spPr>
        <p:txBody>
          <a:bodyPr/>
          <a:lstStyle/>
          <a:p>
            <a:pPr marL="112746" indent="-112746" algn="l" defTabSz="1020745">
              <a:lnSpc>
                <a:spcPct val="80000"/>
              </a:lnSpc>
              <a:buNone/>
            </a:pPr>
            <a:r>
              <a:rPr lang="en-US" sz="1200" b="0" i="0">
                <a:solidFill>
                  <a:srgbClr val="000000"/>
                </a:solidFill>
                <a:latin typeface="Arial"/>
                <a:ea typeface="+mn-ea"/>
                <a:cs typeface="+mn-cs"/>
              </a:rPr>
              <a:t>7.2.2.1</a:t>
            </a:r>
            <a:endParaRPr lang="en-US" dirty="0" smtClean="0"/>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11"/>
          <p:cNvSpPr>
            <a:spLocks noGrp="1" noChangeArrowheads="1"/>
          </p:cNvSpPr>
          <p:nvPr>
            <p:ph type="sldNum" sz="quarter" idx="5"/>
          </p:nvPr>
        </p:nvSpPr>
        <p:spPr>
          <a:noFill/>
        </p:spPr>
        <p:txBody>
          <a:bodyPr/>
          <a:lstStyle/>
          <a:p>
            <a:pPr algn="r" defTabSz="903244">
              <a:lnSpc>
                <a:spcPct val="100000"/>
              </a:lnSpc>
              <a:buNone/>
            </a:pPr>
            <a:fld id="{570978E6-FB79-4E74-A4A4-2BA13DA27C44}" type="slidenum">
              <a:rPr lang="en-US" sz="800" b="0" i="0">
                <a:solidFill>
                  <a:schemeClr val="tx1"/>
                </a:solidFill>
                <a:latin typeface="Arial"/>
                <a:ea typeface="+mn-ea"/>
                <a:cs typeface="+mn-cs"/>
              </a:rPr>
              <a:pPr algn="r" defTabSz="903244">
                <a:lnSpc>
                  <a:spcPct val="100000"/>
                </a:lnSpc>
                <a:buNone/>
              </a:pPr>
              <a:t>96</a:t>
            </a:fld>
            <a:endParaRPr lang="en-US" smtClean="0"/>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noFill/>
          <a:ln/>
        </p:spPr>
        <p:txBody>
          <a:bodyPr/>
          <a:lstStyle/>
          <a:p>
            <a:pPr marL="112746" indent="-112746" algn="l" defTabSz="1020745">
              <a:lnSpc>
                <a:spcPct val="80000"/>
              </a:lnSpc>
              <a:buNone/>
            </a:pPr>
            <a:r>
              <a:rPr lang="en-US" sz="1200" b="0" i="0">
                <a:solidFill>
                  <a:srgbClr val="000000"/>
                </a:solidFill>
                <a:latin typeface="Arial"/>
                <a:ea typeface="+mn-ea"/>
                <a:cs typeface="+mn-cs"/>
              </a:rPr>
              <a:t>7.2.2.2</a:t>
            </a:r>
            <a:endParaRPr lang="en-US" dirty="0" smtClean="0"/>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11"/>
          <p:cNvSpPr>
            <a:spLocks noGrp="1" noChangeArrowheads="1"/>
          </p:cNvSpPr>
          <p:nvPr>
            <p:ph type="sldNum" sz="quarter" idx="5"/>
          </p:nvPr>
        </p:nvSpPr>
        <p:spPr>
          <a:noFill/>
        </p:spPr>
        <p:txBody>
          <a:bodyPr/>
          <a:lstStyle/>
          <a:p>
            <a:pPr algn="r" defTabSz="903244">
              <a:lnSpc>
                <a:spcPct val="100000"/>
              </a:lnSpc>
              <a:buNone/>
            </a:pPr>
            <a:fld id="{570978E6-FB79-4E74-A4A4-2BA13DA27C44}" type="slidenum">
              <a:rPr lang="en-US" sz="800" b="0" i="0">
                <a:solidFill>
                  <a:schemeClr val="tx1"/>
                </a:solidFill>
                <a:latin typeface="Arial"/>
                <a:ea typeface="+mn-ea"/>
                <a:cs typeface="+mn-cs"/>
              </a:rPr>
              <a:pPr algn="r" defTabSz="903244">
                <a:lnSpc>
                  <a:spcPct val="100000"/>
                </a:lnSpc>
                <a:buNone/>
              </a:pPr>
              <a:t>97</a:t>
            </a:fld>
            <a:endParaRPr lang="en-US" smtClean="0"/>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noFill/>
          <a:ln/>
        </p:spPr>
        <p:txBody>
          <a:bodyPr/>
          <a:lstStyle/>
          <a:p>
            <a:pPr marL="112746" indent="-112746" algn="l" defTabSz="1020745">
              <a:lnSpc>
                <a:spcPct val="80000"/>
              </a:lnSpc>
              <a:buNone/>
            </a:pPr>
            <a:r>
              <a:rPr lang="en-US" sz="1200" b="0" i="0">
                <a:solidFill>
                  <a:srgbClr val="000000"/>
                </a:solidFill>
                <a:latin typeface="Arial"/>
                <a:ea typeface="+mn-ea"/>
                <a:cs typeface="+mn-cs"/>
              </a:rPr>
              <a:t>7.3</a:t>
            </a:r>
            <a:endParaRPr lang="en-US" dirty="0" smtClean="0"/>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11"/>
          <p:cNvSpPr>
            <a:spLocks noGrp="1" noChangeArrowheads="1"/>
          </p:cNvSpPr>
          <p:nvPr>
            <p:ph type="sldNum" sz="quarter" idx="5"/>
          </p:nvPr>
        </p:nvSpPr>
        <p:spPr>
          <a:noFill/>
        </p:spPr>
        <p:txBody>
          <a:bodyPr/>
          <a:lstStyle/>
          <a:p>
            <a:pPr algn="r" defTabSz="903244">
              <a:lnSpc>
                <a:spcPct val="100000"/>
              </a:lnSpc>
              <a:buNone/>
            </a:pPr>
            <a:fld id="{570978E6-FB79-4E74-A4A4-2BA13DA27C44}" type="slidenum">
              <a:rPr lang="en-US" sz="800" b="0" i="0">
                <a:solidFill>
                  <a:schemeClr val="tx1"/>
                </a:solidFill>
                <a:latin typeface="Arial"/>
                <a:ea typeface="+mn-ea"/>
                <a:cs typeface="+mn-cs"/>
              </a:rPr>
              <a:pPr algn="r" defTabSz="903244">
                <a:lnSpc>
                  <a:spcPct val="100000"/>
                </a:lnSpc>
                <a:buNone/>
              </a:pPr>
              <a:t>98</a:t>
            </a:fld>
            <a:endParaRPr lang="en-US" smtClean="0"/>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noFill/>
          <a:ln/>
        </p:spPr>
        <p:txBody>
          <a:bodyPr/>
          <a:lstStyle/>
          <a:p>
            <a:pPr marL="112746" indent="-112746" algn="l" defTabSz="1020745">
              <a:lnSpc>
                <a:spcPct val="80000"/>
              </a:lnSpc>
              <a:buNone/>
            </a:pPr>
            <a:r>
              <a:rPr lang="en-US" sz="1200" b="0" i="0">
                <a:solidFill>
                  <a:srgbClr val="000000"/>
                </a:solidFill>
                <a:latin typeface="Arial"/>
                <a:ea typeface="+mn-ea"/>
                <a:cs typeface="+mn-cs"/>
              </a:rPr>
              <a:t>7.3.1.1</a:t>
            </a:r>
            <a:endParaRPr lang="en-US" dirty="0" smtClean="0"/>
          </a:p>
          <a:p>
            <a:pPr marL="112746" indent="-112746" algn="l" defTabSz="1020745">
              <a:lnSpc>
                <a:spcPct val="80000"/>
              </a:lnSpc>
              <a:buNone/>
            </a:pPr>
            <a:r>
              <a:rPr lang="en-US" sz="1200" b="0" i="0">
                <a:solidFill>
                  <a:srgbClr val="000000"/>
                </a:solidFill>
                <a:latin typeface="Arial"/>
                <a:ea typeface="+mn-ea"/>
                <a:cs typeface="+mn-cs"/>
              </a:rPr>
              <a:t>7.3.1.2</a:t>
            </a:r>
            <a:endParaRPr lang="en-US" dirty="0" smtClean="0"/>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11"/>
          <p:cNvSpPr>
            <a:spLocks noGrp="1" noChangeArrowheads="1"/>
          </p:cNvSpPr>
          <p:nvPr>
            <p:ph type="sldNum" sz="quarter" idx="5"/>
          </p:nvPr>
        </p:nvSpPr>
        <p:spPr>
          <a:noFill/>
        </p:spPr>
        <p:txBody>
          <a:bodyPr/>
          <a:lstStyle/>
          <a:p>
            <a:pPr algn="r" defTabSz="903244">
              <a:lnSpc>
                <a:spcPct val="100000"/>
              </a:lnSpc>
              <a:buNone/>
            </a:pPr>
            <a:fld id="{570978E6-FB79-4E74-A4A4-2BA13DA27C44}" type="slidenum">
              <a:rPr lang="en-US" sz="800" b="0" i="0">
                <a:solidFill>
                  <a:schemeClr val="tx1"/>
                </a:solidFill>
                <a:latin typeface="Arial"/>
                <a:ea typeface="+mn-ea"/>
                <a:cs typeface="+mn-cs"/>
              </a:rPr>
              <a:pPr algn="r" defTabSz="903244">
                <a:lnSpc>
                  <a:spcPct val="100000"/>
                </a:lnSpc>
                <a:buNone/>
              </a:pPr>
              <a:t>99</a:t>
            </a:fld>
            <a:endParaRPr lang="en-US" smtClean="0"/>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noFill/>
          <a:ln/>
        </p:spPr>
        <p:txBody>
          <a:bodyPr/>
          <a:lstStyle/>
          <a:p>
            <a:pPr marL="112746" indent="-112746" algn="l" defTabSz="1020745">
              <a:lnSpc>
                <a:spcPct val="80000"/>
              </a:lnSpc>
              <a:buNone/>
            </a:pPr>
            <a:r>
              <a:rPr lang="en-US" sz="1200" b="0" i="0">
                <a:solidFill>
                  <a:srgbClr val="000000"/>
                </a:solidFill>
                <a:latin typeface="Arial"/>
                <a:ea typeface="+mn-ea"/>
                <a:cs typeface="+mn-cs"/>
              </a:rPr>
              <a:t>7.3.1.3</a:t>
            </a:r>
            <a:endParaRPr lang="en-US" dirty="0" smtClean="0"/>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11"/>
          <p:cNvSpPr>
            <a:spLocks noGrp="1" noChangeArrowheads="1"/>
          </p:cNvSpPr>
          <p:nvPr>
            <p:ph type="sldNum" sz="quarter" idx="5"/>
          </p:nvPr>
        </p:nvSpPr>
        <p:spPr>
          <a:noFill/>
        </p:spPr>
        <p:txBody>
          <a:bodyPr/>
          <a:lstStyle/>
          <a:p>
            <a:pPr algn="r" defTabSz="903244">
              <a:lnSpc>
                <a:spcPct val="100000"/>
              </a:lnSpc>
              <a:buNone/>
            </a:pPr>
            <a:fld id="{570978E6-FB79-4E74-A4A4-2BA13DA27C44}" type="slidenum">
              <a:rPr lang="en-US" sz="800" b="0" i="0">
                <a:solidFill>
                  <a:schemeClr val="tx1"/>
                </a:solidFill>
                <a:latin typeface="Arial"/>
                <a:ea typeface="+mn-ea"/>
                <a:cs typeface="+mn-cs"/>
              </a:rPr>
              <a:pPr algn="r" defTabSz="903244">
                <a:lnSpc>
                  <a:spcPct val="100000"/>
                </a:lnSpc>
                <a:buNone/>
              </a:pPr>
              <a:t>101</a:t>
            </a:fld>
            <a:endParaRPr lang="en-US" smtClean="0"/>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noFill/>
          <a:ln/>
        </p:spPr>
        <p:txBody>
          <a:bodyPr/>
          <a:lstStyle/>
          <a:p>
            <a:pPr marL="112746" indent="-112746" algn="l" defTabSz="1020745">
              <a:lnSpc>
                <a:spcPct val="80000"/>
              </a:lnSpc>
              <a:buNone/>
            </a:pPr>
            <a:r>
              <a:rPr lang="en-US" sz="1200" b="0" i="0">
                <a:solidFill>
                  <a:srgbClr val="000000"/>
                </a:solidFill>
                <a:latin typeface="Arial"/>
                <a:ea typeface="+mn-ea"/>
                <a:cs typeface="+mn-cs"/>
              </a:rPr>
              <a:t>7.3.1.4</a:t>
            </a:r>
            <a:endParaRPr lang="en-US" dirty="0" smtClean="0"/>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11"/>
          <p:cNvSpPr>
            <a:spLocks noGrp="1" noChangeArrowheads="1"/>
          </p:cNvSpPr>
          <p:nvPr>
            <p:ph type="sldNum" sz="quarter" idx="5"/>
          </p:nvPr>
        </p:nvSpPr>
        <p:spPr>
          <a:noFill/>
        </p:spPr>
        <p:txBody>
          <a:bodyPr/>
          <a:lstStyle/>
          <a:p>
            <a:pPr algn="r" defTabSz="903244">
              <a:lnSpc>
                <a:spcPct val="100000"/>
              </a:lnSpc>
              <a:buNone/>
            </a:pPr>
            <a:fld id="{570978E6-FB79-4E74-A4A4-2BA13DA27C44}" type="slidenum">
              <a:rPr lang="en-US" sz="800" b="0" i="0">
                <a:solidFill>
                  <a:schemeClr val="tx1"/>
                </a:solidFill>
                <a:latin typeface="Arial"/>
                <a:ea typeface="+mn-ea"/>
                <a:cs typeface="+mn-cs"/>
              </a:rPr>
              <a:pPr algn="r" defTabSz="903244">
                <a:lnSpc>
                  <a:spcPct val="100000"/>
                </a:lnSpc>
                <a:buNone/>
              </a:pPr>
              <a:t>102</a:t>
            </a:fld>
            <a:endParaRPr lang="en-US" smtClean="0"/>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noFill/>
          <a:ln/>
        </p:spPr>
        <p:txBody>
          <a:bodyPr/>
          <a:lstStyle/>
          <a:p>
            <a:pPr marL="112746" indent="-112746" algn="l" defTabSz="1020745">
              <a:lnSpc>
                <a:spcPct val="80000"/>
              </a:lnSpc>
              <a:buNone/>
            </a:pPr>
            <a:r>
              <a:rPr lang="en-US" sz="1200" b="0" i="0">
                <a:solidFill>
                  <a:srgbClr val="000000"/>
                </a:solidFill>
                <a:latin typeface="Arial"/>
                <a:ea typeface="+mn-ea"/>
                <a:cs typeface="+mn-cs"/>
              </a:rPr>
              <a:t>7.3.1.6</a:t>
            </a:r>
            <a:endParaRPr lang="en-US" dirty="0" smtClean="0"/>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11"/>
          <p:cNvSpPr>
            <a:spLocks noGrp="1" noChangeArrowheads="1"/>
          </p:cNvSpPr>
          <p:nvPr>
            <p:ph type="sldNum" sz="quarter" idx="5"/>
          </p:nvPr>
        </p:nvSpPr>
        <p:spPr>
          <a:noFill/>
        </p:spPr>
        <p:txBody>
          <a:bodyPr/>
          <a:lstStyle/>
          <a:p>
            <a:pPr algn="r" defTabSz="903244">
              <a:lnSpc>
                <a:spcPct val="100000"/>
              </a:lnSpc>
              <a:buNone/>
            </a:pPr>
            <a:fld id="{570978E6-FB79-4E74-A4A4-2BA13DA27C44}" type="slidenum">
              <a:rPr lang="en-US" sz="800" b="0" i="0">
                <a:solidFill>
                  <a:schemeClr val="tx1"/>
                </a:solidFill>
                <a:latin typeface="Arial"/>
                <a:ea typeface="+mn-ea"/>
                <a:cs typeface="+mn-cs"/>
              </a:rPr>
              <a:pPr algn="r" defTabSz="903244">
                <a:lnSpc>
                  <a:spcPct val="100000"/>
                </a:lnSpc>
                <a:buNone/>
              </a:pPr>
              <a:t>103</a:t>
            </a:fld>
            <a:endParaRPr lang="en-US" smtClean="0"/>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noFill/>
          <a:ln/>
        </p:spPr>
        <p:txBody>
          <a:bodyPr/>
          <a:lstStyle/>
          <a:p>
            <a:pPr marL="112746" indent="-112746" algn="l" defTabSz="1020745">
              <a:lnSpc>
                <a:spcPct val="80000"/>
              </a:lnSpc>
              <a:buNone/>
            </a:pPr>
            <a:r>
              <a:rPr lang="en-US" sz="1200" b="0" i="0" dirty="0">
                <a:solidFill>
                  <a:srgbClr val="000000"/>
                </a:solidFill>
                <a:latin typeface="Arial"/>
                <a:ea typeface="+mn-ea"/>
                <a:cs typeface="+mn-cs"/>
              </a:rPr>
              <a:t>7.3.1.7</a:t>
            </a:r>
            <a:endParaRPr lang="en-US" dirty="0" smtClean="0"/>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11"/>
          <p:cNvSpPr>
            <a:spLocks noGrp="1" noChangeArrowheads="1"/>
          </p:cNvSpPr>
          <p:nvPr>
            <p:ph type="sldNum" sz="quarter" idx="5"/>
          </p:nvPr>
        </p:nvSpPr>
        <p:spPr>
          <a:noFill/>
        </p:spPr>
        <p:txBody>
          <a:bodyPr/>
          <a:lstStyle/>
          <a:p>
            <a:pPr algn="r" defTabSz="903244">
              <a:lnSpc>
                <a:spcPct val="100000"/>
              </a:lnSpc>
              <a:buNone/>
            </a:pPr>
            <a:fld id="{570978E6-FB79-4E74-A4A4-2BA13DA27C44}" type="slidenum">
              <a:rPr lang="en-US" sz="800" b="0" i="0">
                <a:solidFill>
                  <a:schemeClr val="tx1"/>
                </a:solidFill>
                <a:latin typeface="Arial"/>
                <a:ea typeface="+mn-ea"/>
                <a:cs typeface="+mn-cs"/>
              </a:rPr>
              <a:pPr algn="r" defTabSz="903244">
                <a:lnSpc>
                  <a:spcPct val="100000"/>
                </a:lnSpc>
                <a:buNone/>
              </a:pPr>
              <a:t>104</a:t>
            </a:fld>
            <a:endParaRPr lang="en-US" smtClean="0"/>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noFill/>
          <a:ln/>
        </p:spPr>
        <p:txBody>
          <a:bodyPr/>
          <a:lstStyle/>
          <a:p>
            <a:pPr marL="112746" indent="-112746" algn="l" defTabSz="1020745">
              <a:lnSpc>
                <a:spcPct val="80000"/>
              </a:lnSpc>
              <a:buNone/>
            </a:pPr>
            <a:r>
              <a:rPr lang="en-US" sz="1200" b="0" i="0">
                <a:solidFill>
                  <a:srgbClr val="000000"/>
                </a:solidFill>
                <a:latin typeface="Arial"/>
                <a:ea typeface="+mn-ea"/>
                <a:cs typeface="+mn-cs"/>
              </a:rPr>
              <a:t>7.3.2.1</a:t>
            </a:r>
            <a:endParaRPr lang="en-US" dirty="0" smtClean="0"/>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11"/>
          <p:cNvSpPr>
            <a:spLocks noGrp="1" noChangeArrowheads="1"/>
          </p:cNvSpPr>
          <p:nvPr>
            <p:ph type="sldNum" sz="quarter" idx="5"/>
          </p:nvPr>
        </p:nvSpPr>
        <p:spPr>
          <a:noFill/>
        </p:spPr>
        <p:txBody>
          <a:bodyPr/>
          <a:lstStyle/>
          <a:p>
            <a:pPr algn="r" defTabSz="903244">
              <a:lnSpc>
                <a:spcPct val="100000"/>
              </a:lnSpc>
              <a:buNone/>
            </a:pPr>
            <a:fld id="{570978E6-FB79-4E74-A4A4-2BA13DA27C44}" type="slidenum">
              <a:rPr lang="en-US" sz="800" b="0" i="0">
                <a:solidFill>
                  <a:schemeClr val="tx1"/>
                </a:solidFill>
                <a:latin typeface="Arial"/>
                <a:ea typeface="+mn-ea"/>
                <a:cs typeface="+mn-cs"/>
              </a:rPr>
              <a:pPr algn="r" defTabSz="903244">
                <a:lnSpc>
                  <a:spcPct val="100000"/>
                </a:lnSpc>
                <a:buNone/>
              </a:pPr>
              <a:t>105</a:t>
            </a:fld>
            <a:endParaRPr lang="en-US" smtClean="0"/>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noFill/>
          <a:ln/>
        </p:spPr>
        <p:txBody>
          <a:bodyPr/>
          <a:lstStyle/>
          <a:p>
            <a:pPr marL="112746" indent="-112746" algn="l" defTabSz="1020745">
              <a:lnSpc>
                <a:spcPct val="80000"/>
              </a:lnSpc>
              <a:buNone/>
            </a:pPr>
            <a:r>
              <a:rPr lang="en-US" sz="1200" b="0" i="0">
                <a:solidFill>
                  <a:srgbClr val="000000"/>
                </a:solidFill>
                <a:latin typeface="Arial"/>
                <a:ea typeface="+mn-ea"/>
                <a:cs typeface="+mn-cs"/>
              </a:rPr>
              <a:t>7.3.2.2</a:t>
            </a:r>
            <a:endParaRPr lang="en-US" dirty="0" smtClean="0"/>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e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2" descr="PPt_CoverArt1"/>
          <p:cNvPicPr>
            <a:picLocks noChangeAspect="1" noChangeArrowheads="1"/>
          </p:cNvPicPr>
          <p:nvPr/>
        </p:nvPicPr>
        <p:blipFill>
          <a:blip r:embed="rId2" cstate="print"/>
          <a:srcRect/>
          <a:stretch>
            <a:fillRect/>
          </a:stretch>
        </p:blipFill>
        <p:spPr bwMode="auto">
          <a:xfrm>
            <a:off x="0" y="1893888"/>
            <a:ext cx="9140825" cy="2449512"/>
          </a:xfrm>
          <a:prstGeom prst="rect">
            <a:avLst/>
          </a:prstGeom>
          <a:noFill/>
          <a:ln w="9525">
            <a:noFill/>
            <a:miter lim="800000"/>
            <a:headEnd/>
            <a:tailEnd/>
          </a:ln>
        </p:spPr>
      </p:pic>
      <p:sp>
        <p:nvSpPr>
          <p:cNvPr id="5" name="Rectangle 3"/>
          <p:cNvSpPr>
            <a:spLocks noChangeArrowheads="1"/>
          </p:cNvSpPr>
          <p:nvPr/>
        </p:nvSpPr>
        <p:spPr bwMode="auto">
          <a:xfrm>
            <a:off x="4498975" y="6670675"/>
            <a:ext cx="2347913" cy="190500"/>
          </a:xfrm>
          <a:prstGeom prst="rect">
            <a:avLst/>
          </a:prstGeom>
          <a:noFill/>
          <a:ln w="9525">
            <a:noFill/>
            <a:miter lim="800000"/>
            <a:headEnd/>
            <a:tailEnd/>
          </a:ln>
        </p:spPr>
        <p:txBody>
          <a:bodyPr wrap="none" lIns="82124" tIns="41061" rIns="82124" bIns="41061" anchor="b" anchorCtr="1">
            <a:spAutoFit/>
          </a:bodyPr>
          <a:lstStyle/>
          <a:p>
            <a:pPr algn="l" defTabSz="814365">
              <a:lnSpc>
                <a:spcPct val="100000"/>
              </a:lnSpc>
              <a:buNone/>
            </a:pPr>
            <a:r>
              <a:rPr lang="en-US" sz="700" b="0" i="0">
                <a:solidFill>
                  <a:srgbClr val="D3D3D3"/>
                </a:solidFill>
                <a:latin typeface="Arial"/>
                <a:ea typeface="+mn-ea"/>
                <a:cs typeface="+mn-cs"/>
              </a:rPr>
              <a:t>© 2007 – 2010, Cisco Systems, Inc. Todos los derechos reservados.</a:t>
            </a:r>
          </a:p>
        </p:txBody>
      </p:sp>
      <p:sp>
        <p:nvSpPr>
          <p:cNvPr id="6" name="Rectangle 4"/>
          <p:cNvSpPr>
            <a:spLocks noChangeArrowheads="1"/>
          </p:cNvSpPr>
          <p:nvPr/>
        </p:nvSpPr>
        <p:spPr bwMode="auto">
          <a:xfrm>
            <a:off x="7123113" y="6672263"/>
            <a:ext cx="650875" cy="188912"/>
          </a:xfrm>
          <a:prstGeom prst="rect">
            <a:avLst/>
          </a:prstGeom>
          <a:noFill/>
          <a:ln w="9525">
            <a:noFill/>
            <a:miter lim="800000"/>
            <a:headEnd/>
            <a:tailEnd/>
          </a:ln>
        </p:spPr>
        <p:txBody>
          <a:bodyPr wrap="none" lIns="82124" tIns="41061" rIns="82124" bIns="41061" anchor="b">
            <a:spAutoFit/>
          </a:bodyPr>
          <a:lstStyle/>
          <a:p>
            <a:pPr algn="r" defTabSz="814365">
              <a:lnSpc>
                <a:spcPct val="100000"/>
              </a:lnSpc>
              <a:buNone/>
            </a:pPr>
            <a:r>
              <a:rPr lang="en-US" sz="700" b="0" i="0">
                <a:solidFill>
                  <a:srgbClr val="D3D3D3"/>
                </a:solidFill>
                <a:latin typeface="Arial"/>
                <a:ea typeface="+mn-ea"/>
                <a:cs typeface="+mn-cs"/>
              </a:rPr>
              <a:t>Información pública de Cisco</a:t>
            </a:r>
          </a:p>
        </p:txBody>
      </p:sp>
      <p:sp>
        <p:nvSpPr>
          <p:cNvPr id="7" name="Rectangle 5"/>
          <p:cNvSpPr>
            <a:spLocks noChangeArrowheads="1"/>
          </p:cNvSpPr>
          <p:nvPr/>
        </p:nvSpPr>
        <p:spPr bwMode="auto">
          <a:xfrm>
            <a:off x="193675" y="6562725"/>
            <a:ext cx="962025" cy="298450"/>
          </a:xfrm>
          <a:prstGeom prst="rect">
            <a:avLst/>
          </a:prstGeom>
          <a:noFill/>
          <a:ln w="9525">
            <a:noFill/>
            <a:miter lim="800000"/>
            <a:headEnd/>
            <a:tailEnd/>
          </a:ln>
        </p:spPr>
        <p:txBody>
          <a:bodyPr lIns="82124" tIns="41061" rIns="82124" bIns="41061" anchor="b">
            <a:spAutoFit/>
          </a:bodyPr>
          <a:lstStyle/>
          <a:p>
            <a:pPr algn="l" defTabSz="814365">
              <a:lnSpc>
                <a:spcPct val="100000"/>
              </a:lnSpc>
              <a:buNone/>
            </a:pPr>
            <a:r>
              <a:rPr lang="en-US" sz="700" b="0" i="0">
                <a:solidFill>
                  <a:srgbClr val="D3D3D3"/>
                </a:solidFill>
                <a:latin typeface="Arial"/>
                <a:ea typeface="+mn-ea"/>
                <a:cs typeface="+mn-cs"/>
              </a:rPr>
              <a:t>ITE PC v4.1</a:t>
            </a:r>
          </a:p>
          <a:p>
            <a:pPr algn="l" defTabSz="814365">
              <a:lnSpc>
                <a:spcPct val="100000"/>
              </a:lnSpc>
              <a:buNone/>
            </a:pPr>
            <a:r>
              <a:rPr lang="en-US" sz="700" b="0" i="0">
                <a:solidFill>
                  <a:srgbClr val="D3D3D3"/>
                </a:solidFill>
                <a:latin typeface="Arial"/>
                <a:ea typeface="+mn-ea"/>
                <a:cs typeface="+mn-cs"/>
              </a:rPr>
              <a:t>Capítulo 4</a:t>
            </a:r>
            <a:endParaRPr lang="en-US" sz="700" dirty="0">
              <a:solidFill>
                <a:srgbClr val="D3D3D3"/>
              </a:solidFill>
            </a:endParaRPr>
          </a:p>
        </p:txBody>
      </p:sp>
      <p:sp>
        <p:nvSpPr>
          <p:cNvPr id="8" name="Rectangle 6"/>
          <p:cNvSpPr>
            <a:spLocks noChangeArrowheads="1"/>
          </p:cNvSpPr>
          <p:nvPr/>
        </p:nvSpPr>
        <p:spPr bwMode="auto">
          <a:xfrm>
            <a:off x="8596313" y="6626225"/>
            <a:ext cx="320675" cy="234950"/>
          </a:xfrm>
          <a:prstGeom prst="rect">
            <a:avLst/>
          </a:prstGeom>
          <a:noFill/>
          <a:ln w="9525" algn="ctr">
            <a:noFill/>
            <a:miter lim="800000"/>
            <a:headEnd/>
            <a:tailEnd/>
          </a:ln>
        </p:spPr>
        <p:txBody>
          <a:bodyPr wrap="none" lIns="82124" tIns="41061" rIns="82124" bIns="41061" anchor="b">
            <a:spAutoFit/>
          </a:bodyPr>
          <a:lstStyle/>
          <a:p>
            <a:pPr algn="r" defTabSz="814365">
              <a:lnSpc>
                <a:spcPct val="100000"/>
              </a:lnSpc>
              <a:buNone/>
            </a:pPr>
            <a:fld id="{C31C4615-7F19-455B-A5C4-EA1B3B194C81}" type="slidenum">
              <a:rPr lang="en-US" sz="1000" b="0" i="0">
                <a:solidFill>
                  <a:srgbClr val="D3D3D3"/>
                </a:solidFill>
                <a:latin typeface="Arial"/>
                <a:ea typeface="+mn-ea"/>
                <a:cs typeface="+mn-cs"/>
              </a:rPr>
              <a:pPr algn="r" defTabSz="814365">
                <a:lnSpc>
                  <a:spcPct val="100000"/>
                </a:lnSpc>
                <a:buNone/>
              </a:pPr>
              <a:t>‹Nº›</a:t>
            </a:fld>
            <a:endParaRPr lang="en-US" sz="1000" dirty="0">
              <a:solidFill>
                <a:srgbClr val="D3D3D3"/>
              </a:solidFill>
            </a:endParaRPr>
          </a:p>
        </p:txBody>
      </p:sp>
      <p:pic>
        <p:nvPicPr>
          <p:cNvPr id="9" name="Picture 9" descr="Cisco_NewLogo"/>
          <p:cNvPicPr>
            <a:picLocks noChangeAspect="1" noChangeArrowheads="1"/>
          </p:cNvPicPr>
          <p:nvPr/>
        </p:nvPicPr>
        <p:blipFill>
          <a:blip r:embed="rId3" cstate="print"/>
          <a:srcRect/>
          <a:stretch>
            <a:fillRect/>
          </a:stretch>
        </p:blipFill>
        <p:spPr bwMode="auto">
          <a:xfrm>
            <a:off x="5483225" y="5940425"/>
            <a:ext cx="3354388" cy="474663"/>
          </a:xfrm>
          <a:prstGeom prst="rect">
            <a:avLst/>
          </a:prstGeom>
          <a:noFill/>
          <a:ln w="9525">
            <a:noFill/>
            <a:miter lim="800000"/>
            <a:headEnd/>
            <a:tailEnd/>
          </a:ln>
        </p:spPr>
      </p:pic>
      <p:pic>
        <p:nvPicPr>
          <p:cNvPr id="10" name="Picture 10" descr="Cisco"/>
          <p:cNvPicPr>
            <a:picLocks noChangeAspect="1" noChangeArrowheads="1"/>
          </p:cNvPicPr>
          <p:nvPr/>
        </p:nvPicPr>
        <p:blipFill>
          <a:blip r:embed="rId4" cstate="print"/>
          <a:srcRect/>
          <a:stretch>
            <a:fillRect/>
          </a:stretch>
        </p:blipFill>
        <p:spPr bwMode="auto">
          <a:xfrm>
            <a:off x="246063" y="119063"/>
            <a:ext cx="1171575" cy="904875"/>
          </a:xfrm>
          <a:prstGeom prst="rect">
            <a:avLst/>
          </a:prstGeom>
          <a:noFill/>
          <a:ln w="9525">
            <a:noFill/>
            <a:miter lim="800000"/>
            <a:headEnd/>
            <a:tailEnd/>
          </a:ln>
        </p:spPr>
      </p:pic>
      <p:sp>
        <p:nvSpPr>
          <p:cNvPr id="1290247" name="Rectangle 7"/>
          <p:cNvSpPr>
            <a:spLocks noGrp="1" noChangeArrowheads="1"/>
          </p:cNvSpPr>
          <p:nvPr>
            <p:ph type="ctrTitle"/>
          </p:nvPr>
        </p:nvSpPr>
        <p:spPr bwMode="white">
          <a:xfrm>
            <a:off x="311150" y="2671763"/>
            <a:ext cx="3768725" cy="830262"/>
          </a:xfrm>
          <a:ln/>
        </p:spPr>
        <p:txBody>
          <a:bodyPr anchor="ctr"/>
          <a:lstStyle>
            <a:lvl1pPr>
              <a:defRPr sz="3000" b="0">
                <a:solidFill>
                  <a:srgbClr val="FFFFFF"/>
                </a:solidFill>
              </a:defRPr>
            </a:lvl1pPr>
          </a:lstStyle>
          <a:p>
            <a:r>
              <a:rPr lang="en-US"/>
              <a:t>Click To Edit Master Title Style</a:t>
            </a:r>
          </a:p>
        </p:txBody>
      </p:sp>
      <p:sp>
        <p:nvSpPr>
          <p:cNvPr id="1290248" name="Rectangle 8"/>
          <p:cNvSpPr>
            <a:spLocks noGrp="1" noChangeArrowheads="1"/>
          </p:cNvSpPr>
          <p:nvPr>
            <p:ph type="subTitle" idx="1"/>
          </p:nvPr>
        </p:nvSpPr>
        <p:spPr>
          <a:xfrm>
            <a:off x="311150" y="4672013"/>
            <a:ext cx="4103688" cy="658812"/>
          </a:xfrm>
          <a:ln/>
        </p:spPr>
        <p:txBody>
          <a:bodyPr/>
          <a:lstStyle>
            <a:lvl1pPr marL="0" indent="0">
              <a:lnSpc>
                <a:spcPct val="90000"/>
              </a:lnSpc>
              <a:buFont typeface="Wingdings" pitchFamily="2" charset="2"/>
              <a:buNone/>
              <a:defRPr sz="2000" b="1">
                <a:solidFill>
                  <a:schemeClr val="bg2"/>
                </a:solidFill>
              </a:defRPr>
            </a:lvl1pPr>
          </a:lstStyle>
          <a:p>
            <a:r>
              <a:rPr lang="en-US"/>
              <a:t>Click to Edit Master Subtitle Style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65925" y="798513"/>
            <a:ext cx="2035175" cy="47879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55638" y="798513"/>
            <a:ext cx="5957887" cy="47879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55638" y="798513"/>
            <a:ext cx="8145462" cy="838200"/>
          </a:xfrm>
        </p:spPr>
        <p:txBody>
          <a:bodyPr/>
          <a:lstStyle/>
          <a:p>
            <a:r>
              <a:rPr lang="en-US" smtClean="0"/>
              <a:t>Click to edit Master title style</a:t>
            </a:r>
            <a:endParaRPr lang="en-US"/>
          </a:p>
        </p:txBody>
      </p:sp>
      <p:sp>
        <p:nvSpPr>
          <p:cNvPr id="3" name="Table Placeholder 2"/>
          <p:cNvSpPr>
            <a:spLocks noGrp="1"/>
          </p:cNvSpPr>
          <p:nvPr>
            <p:ph type="tbl" idx="1"/>
          </p:nvPr>
        </p:nvSpPr>
        <p:spPr>
          <a:xfrm>
            <a:off x="655638" y="2014538"/>
            <a:ext cx="7940675" cy="3571875"/>
          </a:xfrm>
        </p:spPr>
        <p:txBody>
          <a:bodyPr/>
          <a:lstStyle/>
          <a:p>
            <a:pPr lvl="0"/>
            <a:endParaRPr lang="en-US" noProof="0" dirty="0" smtClean="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8" descr="PPt_4face_021208.jpg"/>
          <p:cNvPicPr>
            <a:picLocks noChangeAspect="1"/>
          </p:cNvPicPr>
          <p:nvPr/>
        </p:nvPicPr>
        <p:blipFill>
          <a:blip r:embed="rId2" cstate="print"/>
          <a:srcRect/>
          <a:stretch>
            <a:fillRect/>
          </a:stretch>
        </p:blipFill>
        <p:spPr bwMode="auto">
          <a:xfrm>
            <a:off x="0" y="1911350"/>
            <a:ext cx="9144000" cy="2432050"/>
          </a:xfrm>
          <a:prstGeom prst="rect">
            <a:avLst/>
          </a:prstGeom>
          <a:noFill/>
          <a:ln w="9525">
            <a:noFill/>
            <a:miter lim="800000"/>
            <a:headEnd/>
            <a:tailEnd/>
          </a:ln>
        </p:spPr>
      </p:pic>
      <p:sp>
        <p:nvSpPr>
          <p:cNvPr id="5" name="Rectangle 278"/>
          <p:cNvSpPr>
            <a:spLocks noChangeArrowheads="1"/>
          </p:cNvSpPr>
          <p:nvPr/>
        </p:nvSpPr>
        <p:spPr bwMode="auto">
          <a:xfrm>
            <a:off x="3762375" y="6672263"/>
            <a:ext cx="2575166" cy="190646"/>
          </a:xfrm>
          <a:prstGeom prst="rect">
            <a:avLst/>
          </a:prstGeom>
          <a:noFill/>
          <a:ln w="9525">
            <a:noFill/>
            <a:miter lim="800000"/>
            <a:headEnd/>
            <a:tailEnd/>
          </a:ln>
        </p:spPr>
        <p:txBody>
          <a:bodyPr wrap="none" lIns="82124" tIns="41061" rIns="82124" bIns="41061" anchor="b" anchorCtr="1">
            <a:spAutoFit/>
          </a:bodyPr>
          <a:lstStyle/>
          <a:p>
            <a:pPr algn="l" defTabSz="814365">
              <a:lnSpc>
                <a:spcPct val="100000"/>
              </a:lnSpc>
              <a:buNone/>
            </a:pPr>
            <a:r>
              <a:rPr lang="es-ES" sz="700" b="0" i="0" noProof="0" smtClean="0">
                <a:solidFill>
                  <a:srgbClr val="D3D3D3"/>
                </a:solidFill>
                <a:latin typeface="Arial"/>
                <a:ea typeface="+mn-ea"/>
                <a:cs typeface="+mn-cs"/>
              </a:rPr>
              <a:t>© 2014 Cisco Systems, Inc. Todos los derechos reservados.</a:t>
            </a:r>
            <a:endParaRPr lang="es-ES" sz="700" b="0" i="0" noProof="0">
              <a:solidFill>
                <a:srgbClr val="D3D3D3"/>
              </a:solidFill>
              <a:latin typeface="Arial"/>
              <a:ea typeface="+mn-ea"/>
              <a:cs typeface="+mn-cs"/>
            </a:endParaRPr>
          </a:p>
        </p:txBody>
      </p:sp>
      <p:sp>
        <p:nvSpPr>
          <p:cNvPr id="6" name="Rectangle 279"/>
          <p:cNvSpPr>
            <a:spLocks noChangeArrowheads="1"/>
          </p:cNvSpPr>
          <p:nvPr/>
        </p:nvSpPr>
        <p:spPr bwMode="auto">
          <a:xfrm>
            <a:off x="6268026" y="6672263"/>
            <a:ext cx="1505962" cy="190646"/>
          </a:xfrm>
          <a:prstGeom prst="rect">
            <a:avLst/>
          </a:prstGeom>
          <a:noFill/>
          <a:ln w="9525">
            <a:noFill/>
            <a:miter lim="800000"/>
            <a:headEnd/>
            <a:tailEnd/>
          </a:ln>
        </p:spPr>
        <p:txBody>
          <a:bodyPr wrap="none" lIns="82124" tIns="41061" rIns="82124" bIns="41061" anchor="b">
            <a:spAutoFit/>
          </a:bodyPr>
          <a:lstStyle/>
          <a:p>
            <a:pPr algn="r" defTabSz="814365">
              <a:lnSpc>
                <a:spcPct val="100000"/>
              </a:lnSpc>
              <a:buNone/>
            </a:pPr>
            <a:r>
              <a:rPr lang="es-ES" sz="700" b="0" i="0" noProof="0" smtClean="0">
                <a:solidFill>
                  <a:srgbClr val="D3D3D3"/>
                </a:solidFill>
                <a:latin typeface="Arial"/>
                <a:ea typeface="+mn-ea"/>
                <a:cs typeface="+mn-cs"/>
              </a:rPr>
              <a:t>Información confidencial de Cisco</a:t>
            </a:r>
            <a:endParaRPr lang="es-ES" sz="700" b="0" i="0" noProof="0">
              <a:solidFill>
                <a:srgbClr val="D3D3D3"/>
              </a:solidFill>
              <a:latin typeface="Arial"/>
              <a:ea typeface="+mn-ea"/>
              <a:cs typeface="+mn-cs"/>
            </a:endParaRPr>
          </a:p>
        </p:txBody>
      </p:sp>
      <p:sp>
        <p:nvSpPr>
          <p:cNvPr id="7" name="Rectangle 280"/>
          <p:cNvSpPr>
            <a:spLocks noChangeArrowheads="1"/>
          </p:cNvSpPr>
          <p:nvPr/>
        </p:nvSpPr>
        <p:spPr bwMode="auto">
          <a:xfrm>
            <a:off x="193675" y="6672263"/>
            <a:ext cx="962025" cy="188912"/>
          </a:xfrm>
          <a:prstGeom prst="rect">
            <a:avLst/>
          </a:prstGeom>
          <a:noFill/>
          <a:ln w="9525">
            <a:noFill/>
            <a:miter lim="800000"/>
            <a:headEnd/>
            <a:tailEnd/>
          </a:ln>
        </p:spPr>
        <p:txBody>
          <a:bodyPr lIns="82124" tIns="41061" rIns="82124" bIns="41061" anchor="b">
            <a:spAutoFit/>
          </a:bodyPr>
          <a:lstStyle/>
          <a:p>
            <a:pPr algn="l" defTabSz="814365">
              <a:lnSpc>
                <a:spcPct val="100000"/>
              </a:lnSpc>
              <a:buNone/>
            </a:pPr>
            <a:r>
              <a:rPr lang="en-US" sz="700" b="0" i="0">
                <a:solidFill>
                  <a:srgbClr val="D3D3D3"/>
                </a:solidFill>
                <a:latin typeface="Arial"/>
                <a:ea typeface="+mn-ea"/>
                <a:cs typeface="+mn-cs"/>
              </a:rPr>
              <a:t>Presentation_ID</a:t>
            </a:r>
          </a:p>
        </p:txBody>
      </p:sp>
      <p:sp>
        <p:nvSpPr>
          <p:cNvPr id="8" name="Rectangle 281"/>
          <p:cNvSpPr>
            <a:spLocks noChangeArrowheads="1"/>
          </p:cNvSpPr>
          <p:nvPr/>
        </p:nvSpPr>
        <p:spPr bwMode="auto">
          <a:xfrm>
            <a:off x="8596313" y="6626225"/>
            <a:ext cx="320675" cy="234950"/>
          </a:xfrm>
          <a:prstGeom prst="rect">
            <a:avLst/>
          </a:prstGeom>
          <a:noFill/>
          <a:ln w="9525" algn="ctr">
            <a:noFill/>
            <a:miter lim="800000"/>
            <a:headEnd/>
            <a:tailEnd/>
          </a:ln>
        </p:spPr>
        <p:txBody>
          <a:bodyPr wrap="none" lIns="82124" tIns="41061" rIns="82124" bIns="41061" anchor="b">
            <a:spAutoFit/>
          </a:bodyPr>
          <a:lstStyle/>
          <a:p>
            <a:pPr algn="r" defTabSz="814365">
              <a:lnSpc>
                <a:spcPct val="100000"/>
              </a:lnSpc>
              <a:buNone/>
            </a:pPr>
            <a:fld id="{ACFA795C-7F0A-48D8-9FC3-F2BA5F8EB736}" type="slidenum">
              <a:rPr lang="en-US" sz="1000" b="0" i="0">
                <a:solidFill>
                  <a:srgbClr val="D3D3D3"/>
                </a:solidFill>
                <a:latin typeface="Arial"/>
                <a:ea typeface="+mn-ea"/>
                <a:cs typeface="+mn-cs"/>
              </a:rPr>
              <a:pPr algn="r" defTabSz="814365">
                <a:lnSpc>
                  <a:spcPct val="100000"/>
                </a:lnSpc>
                <a:buNone/>
              </a:pPr>
              <a:t>‹Nº›</a:t>
            </a:fld>
            <a:endParaRPr lang="en-US" sz="1000" dirty="0">
              <a:solidFill>
                <a:srgbClr val="D3D3D3"/>
              </a:solidFill>
            </a:endParaRPr>
          </a:p>
        </p:txBody>
      </p:sp>
      <p:pic>
        <p:nvPicPr>
          <p:cNvPr id="9" name="Picture 331" descr="Cisco_NewLogo"/>
          <p:cNvPicPr>
            <a:picLocks noChangeAspect="1" noChangeArrowheads="1"/>
          </p:cNvPicPr>
          <p:nvPr/>
        </p:nvPicPr>
        <p:blipFill>
          <a:blip r:embed="rId3" cstate="print"/>
          <a:srcRect/>
          <a:stretch>
            <a:fillRect/>
          </a:stretch>
        </p:blipFill>
        <p:spPr bwMode="auto">
          <a:xfrm>
            <a:off x="5483225" y="5940425"/>
            <a:ext cx="3354388" cy="474663"/>
          </a:xfrm>
          <a:prstGeom prst="rect">
            <a:avLst/>
          </a:prstGeom>
          <a:noFill/>
          <a:ln w="9525">
            <a:noFill/>
            <a:miter lim="800000"/>
            <a:headEnd/>
            <a:tailEnd/>
          </a:ln>
        </p:spPr>
      </p:pic>
      <p:pic>
        <p:nvPicPr>
          <p:cNvPr id="10" name="Picture 333" descr="Cisco"/>
          <p:cNvPicPr>
            <a:picLocks noChangeAspect="1" noChangeArrowheads="1"/>
          </p:cNvPicPr>
          <p:nvPr/>
        </p:nvPicPr>
        <p:blipFill>
          <a:blip r:embed="rId4" cstate="print"/>
          <a:srcRect/>
          <a:stretch>
            <a:fillRect/>
          </a:stretch>
        </p:blipFill>
        <p:spPr bwMode="auto">
          <a:xfrm>
            <a:off x="246063" y="119063"/>
            <a:ext cx="1171575" cy="904875"/>
          </a:xfrm>
          <a:prstGeom prst="rect">
            <a:avLst/>
          </a:prstGeom>
          <a:noFill/>
          <a:ln w="9525">
            <a:noFill/>
            <a:miter lim="800000"/>
            <a:headEnd/>
            <a:tailEnd/>
          </a:ln>
        </p:spPr>
      </p:pic>
      <p:sp>
        <p:nvSpPr>
          <p:cNvPr id="369873" name="Rectangle 209"/>
          <p:cNvSpPr>
            <a:spLocks noGrp="1" noChangeArrowheads="1"/>
          </p:cNvSpPr>
          <p:nvPr>
            <p:ph type="ctrTitle"/>
          </p:nvPr>
        </p:nvSpPr>
        <p:spPr bwMode="white">
          <a:xfrm>
            <a:off x="311150" y="2671763"/>
            <a:ext cx="3768725" cy="830262"/>
          </a:xfrm>
          <a:ln/>
        </p:spPr>
        <p:txBody>
          <a:bodyPr anchor="ctr"/>
          <a:lstStyle>
            <a:lvl1pPr>
              <a:defRPr sz="3000" b="0">
                <a:solidFill>
                  <a:srgbClr val="FFFFFF"/>
                </a:solidFill>
              </a:defRPr>
            </a:lvl1pPr>
          </a:lstStyle>
          <a:p>
            <a:r>
              <a:rPr lang="en-US" smtClean="0"/>
              <a:t>Click to edit Master title style</a:t>
            </a:r>
            <a:endParaRPr lang="en-US"/>
          </a:p>
        </p:txBody>
      </p:sp>
      <p:sp>
        <p:nvSpPr>
          <p:cNvPr id="369874" name="Rectangle 210"/>
          <p:cNvSpPr>
            <a:spLocks noGrp="1" noChangeArrowheads="1"/>
          </p:cNvSpPr>
          <p:nvPr>
            <p:ph type="subTitle" idx="1"/>
          </p:nvPr>
        </p:nvSpPr>
        <p:spPr>
          <a:xfrm>
            <a:off x="311150" y="4672013"/>
            <a:ext cx="4103688" cy="658812"/>
          </a:xfrm>
          <a:ln/>
        </p:spPr>
        <p:txBody>
          <a:bodyPr/>
          <a:lstStyle>
            <a:lvl1pPr marL="0" indent="0">
              <a:lnSpc>
                <a:spcPct val="90000"/>
              </a:lnSpc>
              <a:buFont typeface="Wingdings" pitchFamily="2" charset="2"/>
              <a:buNone/>
              <a:defRPr sz="2000" b="1">
                <a:solidFill>
                  <a:schemeClr val="bg2"/>
                </a:solidFill>
              </a:defRPr>
            </a:lvl1pPr>
          </a:lstStyle>
          <a:p>
            <a:r>
              <a:rPr lang="en-US" smtClean="0"/>
              <a:t>Click to edit Master subtitle style</a:t>
            </a:r>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55638" y="2014538"/>
            <a:ext cx="3894137" cy="35718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702175" y="2014538"/>
            <a:ext cx="3894138" cy="35718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smtClean="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65925" y="798513"/>
            <a:ext cx="2035175" cy="47879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55638" y="798513"/>
            <a:ext cx="5957887" cy="47879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55638" y="2014538"/>
            <a:ext cx="3894137" cy="35718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702175" y="2014538"/>
            <a:ext cx="3894138" cy="35718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image" Target="../media/image5.png"/><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55638" y="798513"/>
            <a:ext cx="8145462" cy="838200"/>
          </a:xfrm>
          <a:prstGeom prst="rect">
            <a:avLst/>
          </a:prstGeom>
          <a:noFill/>
          <a:ln w="9525" algn="ctr">
            <a:noFill/>
            <a:miter lim="800000"/>
            <a:headEnd/>
            <a:tailEnd/>
          </a:ln>
        </p:spPr>
        <p:txBody>
          <a:bodyPr vert="horz" wrap="square" lIns="82124" tIns="41061" rIns="82124" bIns="41061" numCol="1" anchor="b" anchorCtr="0" compatLnSpc="1">
            <a:prstTxWarp prst="textNoShape">
              <a:avLst/>
            </a:prstTxWarp>
          </a:bodyPr>
          <a:lstStyle/>
          <a:p>
            <a:pPr lvl="0"/>
            <a:r>
              <a:rPr lang="en-US" smtClean="0"/>
              <a:t>Slide Title</a:t>
            </a:r>
          </a:p>
        </p:txBody>
      </p:sp>
      <p:sp>
        <p:nvSpPr>
          <p:cNvPr id="1027" name="Rectangle 4"/>
          <p:cNvSpPr>
            <a:spLocks noChangeArrowheads="1"/>
          </p:cNvSpPr>
          <p:nvPr/>
        </p:nvSpPr>
        <p:spPr bwMode="auto">
          <a:xfrm>
            <a:off x="193675" y="6562725"/>
            <a:ext cx="962025" cy="298450"/>
          </a:xfrm>
          <a:prstGeom prst="rect">
            <a:avLst/>
          </a:prstGeom>
          <a:noFill/>
          <a:ln w="9525">
            <a:noFill/>
            <a:miter lim="800000"/>
            <a:headEnd/>
            <a:tailEnd/>
          </a:ln>
        </p:spPr>
        <p:txBody>
          <a:bodyPr lIns="82124" tIns="41061" rIns="82124" bIns="41061" anchor="b">
            <a:spAutoFit/>
          </a:bodyPr>
          <a:lstStyle/>
          <a:p>
            <a:pPr algn="l" defTabSz="814365">
              <a:lnSpc>
                <a:spcPct val="100000"/>
              </a:lnSpc>
              <a:buNone/>
            </a:pPr>
            <a:r>
              <a:rPr lang="en-US" sz="700" b="0" i="0">
                <a:solidFill>
                  <a:srgbClr val="D3D3D3"/>
                </a:solidFill>
                <a:latin typeface="Arial"/>
                <a:ea typeface="+mn-ea"/>
                <a:cs typeface="+mn-cs"/>
              </a:rPr>
              <a:t>ITE PC v4.1</a:t>
            </a:r>
          </a:p>
          <a:p>
            <a:pPr algn="l" defTabSz="814365">
              <a:lnSpc>
                <a:spcPct val="100000"/>
              </a:lnSpc>
              <a:buNone/>
            </a:pPr>
            <a:r>
              <a:rPr lang="en-US" sz="700" b="0" i="0">
                <a:solidFill>
                  <a:srgbClr val="D3D3D3"/>
                </a:solidFill>
                <a:latin typeface="Arial"/>
                <a:ea typeface="+mn-ea"/>
                <a:cs typeface="+mn-cs"/>
              </a:rPr>
              <a:t>Capítulo 4</a:t>
            </a:r>
            <a:endParaRPr lang="en-US" sz="700" dirty="0">
              <a:solidFill>
                <a:srgbClr val="D3D3D3"/>
              </a:solidFill>
            </a:endParaRPr>
          </a:p>
        </p:txBody>
      </p:sp>
      <p:sp>
        <p:nvSpPr>
          <p:cNvPr id="1028" name="Rectangle 5"/>
          <p:cNvSpPr>
            <a:spLocks noChangeArrowheads="1"/>
          </p:cNvSpPr>
          <p:nvPr/>
        </p:nvSpPr>
        <p:spPr bwMode="auto">
          <a:xfrm>
            <a:off x="8596313" y="6626225"/>
            <a:ext cx="320675" cy="234950"/>
          </a:xfrm>
          <a:prstGeom prst="rect">
            <a:avLst/>
          </a:prstGeom>
          <a:noFill/>
          <a:ln w="9525" algn="ctr">
            <a:noFill/>
            <a:miter lim="800000"/>
            <a:headEnd/>
            <a:tailEnd/>
          </a:ln>
        </p:spPr>
        <p:txBody>
          <a:bodyPr wrap="none" lIns="82124" tIns="41061" rIns="82124" bIns="41061" anchor="b">
            <a:spAutoFit/>
          </a:bodyPr>
          <a:lstStyle/>
          <a:p>
            <a:pPr algn="r" defTabSz="814365">
              <a:lnSpc>
                <a:spcPct val="100000"/>
              </a:lnSpc>
              <a:buNone/>
            </a:pPr>
            <a:fld id="{58EC189E-ADD4-420E-B89E-1E32C54438D7}" type="slidenum">
              <a:rPr lang="en-US" sz="1000" b="0" i="0">
                <a:solidFill>
                  <a:srgbClr val="D3D3D3"/>
                </a:solidFill>
                <a:latin typeface="Arial"/>
                <a:ea typeface="+mn-ea"/>
                <a:cs typeface="+mn-cs"/>
              </a:rPr>
              <a:pPr algn="r" defTabSz="814365">
                <a:lnSpc>
                  <a:spcPct val="100000"/>
                </a:lnSpc>
                <a:buNone/>
              </a:pPr>
              <a:t>‹Nº›</a:t>
            </a:fld>
            <a:endParaRPr lang="en-US" sz="1000" dirty="0">
              <a:solidFill>
                <a:srgbClr val="D3D3D3"/>
              </a:solidFill>
            </a:endParaRPr>
          </a:p>
        </p:txBody>
      </p:sp>
      <p:sp>
        <p:nvSpPr>
          <p:cNvPr id="1029" name="Rectangle 6"/>
          <p:cNvSpPr>
            <a:spLocks noGrp="1" noChangeArrowheads="1"/>
          </p:cNvSpPr>
          <p:nvPr>
            <p:ph type="body" idx="1"/>
          </p:nvPr>
        </p:nvSpPr>
        <p:spPr bwMode="auto">
          <a:xfrm>
            <a:off x="655638" y="2014538"/>
            <a:ext cx="7940675" cy="3571875"/>
          </a:xfrm>
          <a:prstGeom prst="rect">
            <a:avLst/>
          </a:prstGeom>
          <a:noFill/>
          <a:ln w="9525" algn="ctr">
            <a:noFill/>
            <a:miter lim="800000"/>
            <a:headEnd/>
            <a:tailEnd/>
          </a:ln>
        </p:spPr>
        <p:txBody>
          <a:bodyPr vert="horz" wrap="square" lIns="82124" tIns="41061" rIns="82124" bIns="41061" numCol="1" anchor="t" anchorCtr="0" compatLnSpc="1">
            <a:prstTxWarp prst="textNoShape">
              <a:avLst/>
            </a:prstTxWarp>
          </a:bodyPr>
          <a:lstStyle/>
          <a:p>
            <a:pPr lvl="0"/>
            <a:r>
              <a:rPr lang="en-US" smtClean="0"/>
              <a:t>Body Text</a:t>
            </a:r>
          </a:p>
          <a:p>
            <a:pPr lvl="1"/>
            <a:r>
              <a:rPr lang="en-US" smtClean="0"/>
              <a:t>Second Level</a:t>
            </a:r>
          </a:p>
          <a:p>
            <a:pPr lvl="2"/>
            <a:r>
              <a:rPr lang="en-US" smtClean="0"/>
              <a:t>Third Level</a:t>
            </a:r>
          </a:p>
          <a:p>
            <a:pPr lvl="3"/>
            <a:r>
              <a:rPr lang="en-US" smtClean="0"/>
              <a:t>Fourth Level</a:t>
            </a:r>
          </a:p>
          <a:p>
            <a:pPr lvl="4"/>
            <a:r>
              <a:rPr lang="en-US" smtClean="0"/>
              <a:t>Fifth Level</a:t>
            </a:r>
          </a:p>
        </p:txBody>
      </p:sp>
      <p:pic>
        <p:nvPicPr>
          <p:cNvPr id="1030" name="Picture 7" descr="PPt_TopBand_Artwork"/>
          <p:cNvPicPr>
            <a:picLocks noChangeAspect="1" noChangeArrowheads="1"/>
          </p:cNvPicPr>
          <p:nvPr/>
        </p:nvPicPr>
        <p:blipFill>
          <a:blip r:embed="rId14" cstate="print"/>
          <a:srcRect/>
          <a:stretch>
            <a:fillRect/>
          </a:stretch>
        </p:blipFill>
        <p:spPr bwMode="auto">
          <a:xfrm>
            <a:off x="0" y="0"/>
            <a:ext cx="9140825" cy="685800"/>
          </a:xfrm>
          <a:prstGeom prst="rect">
            <a:avLst/>
          </a:prstGeom>
          <a:noFill/>
          <a:ln w="9525">
            <a:noFill/>
            <a:miter lim="800000"/>
            <a:headEnd/>
            <a:tailEnd/>
          </a:ln>
        </p:spPr>
      </p:pic>
      <p:sp>
        <p:nvSpPr>
          <p:cNvPr id="1031" name="Rectangle 8"/>
          <p:cNvSpPr>
            <a:spLocks noChangeArrowheads="1"/>
          </p:cNvSpPr>
          <p:nvPr/>
        </p:nvSpPr>
        <p:spPr bwMode="auto">
          <a:xfrm>
            <a:off x="4498975" y="6670675"/>
            <a:ext cx="2347913" cy="190500"/>
          </a:xfrm>
          <a:prstGeom prst="rect">
            <a:avLst/>
          </a:prstGeom>
          <a:noFill/>
          <a:ln w="9525">
            <a:noFill/>
            <a:miter lim="800000"/>
            <a:headEnd/>
            <a:tailEnd/>
          </a:ln>
        </p:spPr>
        <p:txBody>
          <a:bodyPr wrap="none" lIns="82124" tIns="41061" rIns="82124" bIns="41061" anchor="b" anchorCtr="1">
            <a:spAutoFit/>
          </a:bodyPr>
          <a:lstStyle/>
          <a:p>
            <a:pPr algn="l" defTabSz="814365">
              <a:lnSpc>
                <a:spcPct val="100000"/>
              </a:lnSpc>
              <a:buNone/>
            </a:pPr>
            <a:r>
              <a:rPr lang="en-US" sz="700" b="0" i="0">
                <a:solidFill>
                  <a:srgbClr val="D3D3D3"/>
                </a:solidFill>
                <a:latin typeface="Arial"/>
                <a:ea typeface="+mn-ea"/>
                <a:cs typeface="+mn-cs"/>
              </a:rPr>
              <a:t>© 2007 – 2010, Cisco Systems, Inc. Todos los derechos reservados.</a:t>
            </a:r>
          </a:p>
        </p:txBody>
      </p:sp>
      <p:sp>
        <p:nvSpPr>
          <p:cNvPr id="1032" name="Rectangle 9"/>
          <p:cNvSpPr>
            <a:spLocks noChangeArrowheads="1"/>
          </p:cNvSpPr>
          <p:nvPr/>
        </p:nvSpPr>
        <p:spPr bwMode="auto">
          <a:xfrm>
            <a:off x="7123113" y="6672263"/>
            <a:ext cx="650875" cy="188912"/>
          </a:xfrm>
          <a:prstGeom prst="rect">
            <a:avLst/>
          </a:prstGeom>
          <a:noFill/>
          <a:ln w="9525">
            <a:noFill/>
            <a:miter lim="800000"/>
            <a:headEnd/>
            <a:tailEnd/>
          </a:ln>
        </p:spPr>
        <p:txBody>
          <a:bodyPr wrap="none" lIns="82124" tIns="41061" rIns="82124" bIns="41061" anchor="b">
            <a:spAutoFit/>
          </a:bodyPr>
          <a:lstStyle/>
          <a:p>
            <a:pPr algn="r" defTabSz="814365">
              <a:lnSpc>
                <a:spcPct val="100000"/>
              </a:lnSpc>
              <a:buNone/>
            </a:pPr>
            <a:r>
              <a:rPr lang="en-US" sz="700" b="0" i="0">
                <a:solidFill>
                  <a:srgbClr val="D3D3D3"/>
                </a:solidFill>
                <a:latin typeface="Arial"/>
                <a:ea typeface="+mn-ea"/>
                <a:cs typeface="+mn-cs"/>
              </a:rPr>
              <a:t>Información pública de Cisco</a:t>
            </a:r>
          </a:p>
        </p:txBody>
      </p:sp>
    </p:spTree>
  </p:cSld>
  <p:clrMap bg1="lt1" tx1="dk1" bg2="lt2" tx2="dk2" accent1="accent1" accent2="accent2" accent3="accent3" accent4="accent4" accent5="accent5" accent6="accent6" hlink="hlink" folHlink="folHlink"/>
  <p:sldLayoutIdLst>
    <p:sldLayoutId id="2147484455" r:id="rId1"/>
    <p:sldLayoutId id="2147484434" r:id="rId2"/>
    <p:sldLayoutId id="2147484435" r:id="rId3"/>
    <p:sldLayoutId id="2147484436" r:id="rId4"/>
    <p:sldLayoutId id="2147484437" r:id="rId5"/>
    <p:sldLayoutId id="2147484438" r:id="rId6"/>
    <p:sldLayoutId id="2147484439" r:id="rId7"/>
    <p:sldLayoutId id="2147484440" r:id="rId8"/>
    <p:sldLayoutId id="2147484441" r:id="rId9"/>
    <p:sldLayoutId id="2147484442" r:id="rId10"/>
    <p:sldLayoutId id="2147484443" r:id="rId11"/>
    <p:sldLayoutId id="2147484444" r:id="rId12"/>
  </p:sldLayoutIdLst>
  <p:timing>
    <p:tnLst>
      <p:par>
        <p:cTn id="1" dur="indefinite" restart="never" nodeType="tmRoot"/>
      </p:par>
    </p:tnLst>
  </p:timing>
  <p:txStyles>
    <p:titleStyle>
      <a:lvl1pPr algn="l" defTabSz="814388" rtl="0" eaLnBrk="0" fontAlgn="base" hangingPunct="0">
        <a:lnSpc>
          <a:spcPct val="90000"/>
        </a:lnSpc>
        <a:spcBef>
          <a:spcPct val="0"/>
        </a:spcBef>
        <a:spcAft>
          <a:spcPct val="0"/>
        </a:spcAft>
        <a:defRPr sz="3200" b="1">
          <a:solidFill>
            <a:srgbClr val="708CA1"/>
          </a:solidFill>
          <a:latin typeface="+mj-lt"/>
          <a:ea typeface="+mj-ea"/>
          <a:cs typeface="+mj-cs"/>
        </a:defRPr>
      </a:lvl1pPr>
      <a:lvl2pPr algn="l" defTabSz="814388" rtl="0" eaLnBrk="0" fontAlgn="base" hangingPunct="0">
        <a:lnSpc>
          <a:spcPct val="90000"/>
        </a:lnSpc>
        <a:spcBef>
          <a:spcPct val="0"/>
        </a:spcBef>
        <a:spcAft>
          <a:spcPct val="0"/>
        </a:spcAft>
        <a:defRPr sz="3200" b="1">
          <a:solidFill>
            <a:srgbClr val="708CA1"/>
          </a:solidFill>
          <a:latin typeface="Arial" charset="0"/>
        </a:defRPr>
      </a:lvl2pPr>
      <a:lvl3pPr algn="l" defTabSz="814388" rtl="0" eaLnBrk="0" fontAlgn="base" hangingPunct="0">
        <a:lnSpc>
          <a:spcPct val="90000"/>
        </a:lnSpc>
        <a:spcBef>
          <a:spcPct val="0"/>
        </a:spcBef>
        <a:spcAft>
          <a:spcPct val="0"/>
        </a:spcAft>
        <a:defRPr sz="3200" b="1">
          <a:solidFill>
            <a:srgbClr val="708CA1"/>
          </a:solidFill>
          <a:latin typeface="Arial" charset="0"/>
        </a:defRPr>
      </a:lvl3pPr>
      <a:lvl4pPr algn="l" defTabSz="814388" rtl="0" eaLnBrk="0" fontAlgn="base" hangingPunct="0">
        <a:lnSpc>
          <a:spcPct val="90000"/>
        </a:lnSpc>
        <a:spcBef>
          <a:spcPct val="0"/>
        </a:spcBef>
        <a:spcAft>
          <a:spcPct val="0"/>
        </a:spcAft>
        <a:defRPr sz="3200" b="1">
          <a:solidFill>
            <a:srgbClr val="708CA1"/>
          </a:solidFill>
          <a:latin typeface="Arial" charset="0"/>
        </a:defRPr>
      </a:lvl4pPr>
      <a:lvl5pPr algn="l" defTabSz="814388" rtl="0" eaLnBrk="0" fontAlgn="base" hangingPunct="0">
        <a:lnSpc>
          <a:spcPct val="90000"/>
        </a:lnSpc>
        <a:spcBef>
          <a:spcPct val="0"/>
        </a:spcBef>
        <a:spcAft>
          <a:spcPct val="0"/>
        </a:spcAft>
        <a:defRPr sz="3200" b="1">
          <a:solidFill>
            <a:srgbClr val="708CA1"/>
          </a:solidFill>
          <a:latin typeface="Arial" charset="0"/>
        </a:defRPr>
      </a:lvl5pPr>
      <a:lvl6pPr marL="457200" algn="l" defTabSz="814388" rtl="0" fontAlgn="base">
        <a:lnSpc>
          <a:spcPct val="90000"/>
        </a:lnSpc>
        <a:spcBef>
          <a:spcPct val="0"/>
        </a:spcBef>
        <a:spcAft>
          <a:spcPct val="0"/>
        </a:spcAft>
        <a:defRPr sz="3200" b="1">
          <a:solidFill>
            <a:srgbClr val="708CA1"/>
          </a:solidFill>
          <a:latin typeface="Arial" charset="0"/>
        </a:defRPr>
      </a:lvl6pPr>
      <a:lvl7pPr marL="914400" algn="l" defTabSz="814388" rtl="0" fontAlgn="base">
        <a:lnSpc>
          <a:spcPct val="90000"/>
        </a:lnSpc>
        <a:spcBef>
          <a:spcPct val="0"/>
        </a:spcBef>
        <a:spcAft>
          <a:spcPct val="0"/>
        </a:spcAft>
        <a:defRPr sz="3200" b="1">
          <a:solidFill>
            <a:srgbClr val="708CA1"/>
          </a:solidFill>
          <a:latin typeface="Arial" charset="0"/>
        </a:defRPr>
      </a:lvl7pPr>
      <a:lvl8pPr marL="1371600" algn="l" defTabSz="814388" rtl="0" fontAlgn="base">
        <a:lnSpc>
          <a:spcPct val="90000"/>
        </a:lnSpc>
        <a:spcBef>
          <a:spcPct val="0"/>
        </a:spcBef>
        <a:spcAft>
          <a:spcPct val="0"/>
        </a:spcAft>
        <a:defRPr sz="3200" b="1">
          <a:solidFill>
            <a:srgbClr val="708CA1"/>
          </a:solidFill>
          <a:latin typeface="Arial" charset="0"/>
        </a:defRPr>
      </a:lvl8pPr>
      <a:lvl9pPr marL="1828800" algn="l" defTabSz="814388" rtl="0" fontAlgn="base">
        <a:lnSpc>
          <a:spcPct val="90000"/>
        </a:lnSpc>
        <a:spcBef>
          <a:spcPct val="0"/>
        </a:spcBef>
        <a:spcAft>
          <a:spcPct val="0"/>
        </a:spcAft>
        <a:defRPr sz="3200" b="1">
          <a:solidFill>
            <a:srgbClr val="708CA1"/>
          </a:solidFill>
          <a:latin typeface="Arial" charset="0"/>
        </a:defRPr>
      </a:lvl9pPr>
    </p:titleStyle>
    <p:bodyStyle>
      <a:lvl1pPr marL="236538" indent="-236538" algn="l" defTabSz="814388" rtl="0" eaLnBrk="0" fontAlgn="base" hangingPunct="0">
        <a:lnSpc>
          <a:spcPct val="95000"/>
        </a:lnSpc>
        <a:spcBef>
          <a:spcPct val="50000"/>
        </a:spcBef>
        <a:spcAft>
          <a:spcPct val="0"/>
        </a:spcAft>
        <a:buClr>
          <a:srgbClr val="708CA1"/>
        </a:buClr>
        <a:buFont typeface="Wingdings" pitchFamily="2" charset="2"/>
        <a:buChar char="§"/>
        <a:defRPr sz="2400">
          <a:solidFill>
            <a:schemeClr val="tx1"/>
          </a:solidFill>
          <a:latin typeface="+mn-lt"/>
          <a:ea typeface="+mn-ea"/>
          <a:cs typeface="+mn-cs"/>
        </a:defRPr>
      </a:lvl1pPr>
      <a:lvl2pPr marL="574675" indent="-117475" algn="l" defTabSz="814388" rtl="0" eaLnBrk="0" fontAlgn="base" hangingPunct="0">
        <a:lnSpc>
          <a:spcPct val="95000"/>
        </a:lnSpc>
        <a:spcBef>
          <a:spcPct val="35000"/>
        </a:spcBef>
        <a:spcAft>
          <a:spcPct val="0"/>
        </a:spcAft>
        <a:buClr>
          <a:srgbClr val="708CA1"/>
        </a:buClr>
        <a:defRPr sz="2000">
          <a:solidFill>
            <a:schemeClr val="tx1"/>
          </a:solidFill>
          <a:latin typeface="+mn-lt"/>
        </a:defRPr>
      </a:lvl2pPr>
      <a:lvl3pPr marL="914400" algn="l" defTabSz="814388" rtl="0" eaLnBrk="0" fontAlgn="base" hangingPunct="0">
        <a:lnSpc>
          <a:spcPct val="95000"/>
        </a:lnSpc>
        <a:spcBef>
          <a:spcPct val="35000"/>
        </a:spcBef>
        <a:spcAft>
          <a:spcPct val="0"/>
        </a:spcAft>
        <a:buClr>
          <a:srgbClr val="708CA1"/>
        </a:buClr>
        <a:defRPr sz="2000">
          <a:solidFill>
            <a:schemeClr val="tx1"/>
          </a:solidFill>
          <a:latin typeface="+mn-lt"/>
        </a:defRPr>
      </a:lvl3pPr>
      <a:lvl4pPr marL="1254125" indent="117475" algn="l" defTabSz="814388" rtl="0" eaLnBrk="0" fontAlgn="base" hangingPunct="0">
        <a:lnSpc>
          <a:spcPct val="95000"/>
        </a:lnSpc>
        <a:spcBef>
          <a:spcPct val="35000"/>
        </a:spcBef>
        <a:spcAft>
          <a:spcPct val="0"/>
        </a:spcAft>
        <a:buClr>
          <a:srgbClr val="708CA1"/>
        </a:buClr>
        <a:defRPr sz="2000">
          <a:solidFill>
            <a:schemeClr val="tx1"/>
          </a:solidFill>
          <a:latin typeface="+mn-lt"/>
        </a:defRPr>
      </a:lvl4pPr>
      <a:lvl5pPr marL="1604963" indent="223838" algn="l" defTabSz="814388" rtl="0" eaLnBrk="0" fontAlgn="base" hangingPunct="0">
        <a:lnSpc>
          <a:spcPct val="95000"/>
        </a:lnSpc>
        <a:spcBef>
          <a:spcPct val="35000"/>
        </a:spcBef>
        <a:spcAft>
          <a:spcPct val="0"/>
        </a:spcAft>
        <a:buClr>
          <a:srgbClr val="708CA1"/>
        </a:buClr>
        <a:defRPr sz="2000">
          <a:solidFill>
            <a:schemeClr val="tx1"/>
          </a:solidFill>
          <a:latin typeface="+mn-lt"/>
        </a:defRPr>
      </a:lvl5pPr>
      <a:lvl6pPr marL="2062163" algn="l" defTabSz="814388" rtl="0" eaLnBrk="0" fontAlgn="base" hangingPunct="0">
        <a:lnSpc>
          <a:spcPct val="95000"/>
        </a:lnSpc>
        <a:spcBef>
          <a:spcPct val="35000"/>
        </a:spcBef>
        <a:spcAft>
          <a:spcPct val="0"/>
        </a:spcAft>
        <a:buClr>
          <a:srgbClr val="708CA1"/>
        </a:buClr>
        <a:defRPr sz="2000">
          <a:solidFill>
            <a:schemeClr val="tx1"/>
          </a:solidFill>
          <a:latin typeface="+mn-lt"/>
        </a:defRPr>
      </a:lvl6pPr>
      <a:lvl7pPr marL="2519363" algn="l" defTabSz="814388" rtl="0" eaLnBrk="0" fontAlgn="base" hangingPunct="0">
        <a:lnSpc>
          <a:spcPct val="95000"/>
        </a:lnSpc>
        <a:spcBef>
          <a:spcPct val="35000"/>
        </a:spcBef>
        <a:spcAft>
          <a:spcPct val="0"/>
        </a:spcAft>
        <a:buClr>
          <a:srgbClr val="708CA1"/>
        </a:buClr>
        <a:defRPr sz="2000">
          <a:solidFill>
            <a:schemeClr val="tx1"/>
          </a:solidFill>
          <a:latin typeface="+mn-lt"/>
        </a:defRPr>
      </a:lvl7pPr>
      <a:lvl8pPr marL="2976563" algn="l" defTabSz="814388" rtl="0" eaLnBrk="0" fontAlgn="base" hangingPunct="0">
        <a:lnSpc>
          <a:spcPct val="95000"/>
        </a:lnSpc>
        <a:spcBef>
          <a:spcPct val="35000"/>
        </a:spcBef>
        <a:spcAft>
          <a:spcPct val="0"/>
        </a:spcAft>
        <a:buClr>
          <a:srgbClr val="708CA1"/>
        </a:buClr>
        <a:defRPr sz="2000">
          <a:solidFill>
            <a:schemeClr val="tx1"/>
          </a:solidFill>
          <a:latin typeface="+mn-lt"/>
        </a:defRPr>
      </a:lvl8pPr>
      <a:lvl9pPr marL="3433763" algn="l" defTabSz="814388" rtl="0" eaLnBrk="0" fontAlgn="base" hangingPunct="0">
        <a:lnSpc>
          <a:spcPct val="95000"/>
        </a:lnSpc>
        <a:spcBef>
          <a:spcPct val="35000"/>
        </a:spcBef>
        <a:spcAft>
          <a:spcPct val="0"/>
        </a:spcAft>
        <a:buClr>
          <a:srgbClr val="708CA1"/>
        </a:buCl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6146"/>
          <p:cNvSpPr>
            <a:spLocks noGrp="1" noChangeArrowheads="1"/>
          </p:cNvSpPr>
          <p:nvPr>
            <p:ph type="title"/>
          </p:nvPr>
        </p:nvSpPr>
        <p:spPr bwMode="auto">
          <a:xfrm>
            <a:off x="655638" y="798513"/>
            <a:ext cx="8145462" cy="838200"/>
          </a:xfrm>
          <a:prstGeom prst="rect">
            <a:avLst/>
          </a:prstGeom>
          <a:noFill/>
          <a:ln w="9525" algn="ctr">
            <a:noFill/>
            <a:miter lim="800000"/>
            <a:headEnd/>
            <a:tailEnd/>
          </a:ln>
        </p:spPr>
        <p:txBody>
          <a:bodyPr vert="horz" wrap="square" lIns="82124" tIns="41061" rIns="82124" bIns="41061" numCol="1" anchor="b" anchorCtr="0" compatLnSpc="1">
            <a:prstTxWarp prst="textNoShape">
              <a:avLst/>
            </a:prstTxWarp>
          </a:bodyPr>
          <a:lstStyle/>
          <a:p>
            <a:pPr lvl="0"/>
            <a:r>
              <a:rPr lang="en-US" smtClean="0"/>
              <a:t>Slide Title</a:t>
            </a:r>
          </a:p>
        </p:txBody>
      </p:sp>
      <p:sp>
        <p:nvSpPr>
          <p:cNvPr id="2051" name="Rectangle 6281"/>
          <p:cNvSpPr>
            <a:spLocks noChangeArrowheads="1"/>
          </p:cNvSpPr>
          <p:nvPr/>
        </p:nvSpPr>
        <p:spPr bwMode="auto">
          <a:xfrm>
            <a:off x="193675" y="6672263"/>
            <a:ext cx="962025" cy="188912"/>
          </a:xfrm>
          <a:prstGeom prst="rect">
            <a:avLst/>
          </a:prstGeom>
          <a:noFill/>
          <a:ln w="9525">
            <a:noFill/>
            <a:miter lim="800000"/>
            <a:headEnd/>
            <a:tailEnd/>
          </a:ln>
        </p:spPr>
        <p:txBody>
          <a:bodyPr lIns="82124" tIns="41061" rIns="82124" bIns="41061" anchor="b">
            <a:spAutoFit/>
          </a:bodyPr>
          <a:lstStyle/>
          <a:p>
            <a:pPr algn="l" defTabSz="814365">
              <a:lnSpc>
                <a:spcPct val="100000"/>
              </a:lnSpc>
              <a:buNone/>
            </a:pPr>
            <a:r>
              <a:rPr lang="en-US" sz="700" b="0" i="0">
                <a:solidFill>
                  <a:srgbClr val="D3D3D3"/>
                </a:solidFill>
                <a:latin typeface="Arial"/>
                <a:ea typeface="+mn-ea"/>
                <a:cs typeface="+mn-cs"/>
              </a:rPr>
              <a:t>Presentation_ID</a:t>
            </a:r>
          </a:p>
        </p:txBody>
      </p:sp>
      <p:sp>
        <p:nvSpPr>
          <p:cNvPr id="2052" name="Rectangle 6282"/>
          <p:cNvSpPr>
            <a:spLocks noChangeArrowheads="1"/>
          </p:cNvSpPr>
          <p:nvPr/>
        </p:nvSpPr>
        <p:spPr bwMode="auto">
          <a:xfrm>
            <a:off x="8596313" y="6626225"/>
            <a:ext cx="320675" cy="234950"/>
          </a:xfrm>
          <a:prstGeom prst="rect">
            <a:avLst/>
          </a:prstGeom>
          <a:noFill/>
          <a:ln w="9525" algn="ctr">
            <a:noFill/>
            <a:miter lim="800000"/>
            <a:headEnd/>
            <a:tailEnd/>
          </a:ln>
        </p:spPr>
        <p:txBody>
          <a:bodyPr wrap="none" lIns="82124" tIns="41061" rIns="82124" bIns="41061" anchor="b">
            <a:spAutoFit/>
          </a:bodyPr>
          <a:lstStyle/>
          <a:p>
            <a:pPr algn="r" defTabSz="814365">
              <a:lnSpc>
                <a:spcPct val="100000"/>
              </a:lnSpc>
              <a:buNone/>
            </a:pPr>
            <a:fld id="{85C5E045-6C48-46C0-92AE-30A8710B0BBD}" type="slidenum">
              <a:rPr lang="en-US" sz="1000" b="0" i="0">
                <a:solidFill>
                  <a:srgbClr val="D3D3D3"/>
                </a:solidFill>
                <a:latin typeface="Arial"/>
                <a:ea typeface="+mn-ea"/>
                <a:cs typeface="+mn-cs"/>
              </a:rPr>
              <a:pPr algn="r" defTabSz="814365">
                <a:lnSpc>
                  <a:spcPct val="100000"/>
                </a:lnSpc>
                <a:buNone/>
              </a:pPr>
              <a:t>‹Nº›</a:t>
            </a:fld>
            <a:endParaRPr lang="en-US" sz="1000" dirty="0">
              <a:solidFill>
                <a:srgbClr val="D3D3D3"/>
              </a:solidFill>
            </a:endParaRPr>
          </a:p>
        </p:txBody>
      </p:sp>
      <p:sp>
        <p:nvSpPr>
          <p:cNvPr id="2053" name="Rectangle 6284"/>
          <p:cNvSpPr>
            <a:spLocks noGrp="1" noChangeArrowheads="1"/>
          </p:cNvSpPr>
          <p:nvPr>
            <p:ph type="body" idx="1"/>
          </p:nvPr>
        </p:nvSpPr>
        <p:spPr bwMode="auto">
          <a:xfrm>
            <a:off x="655638" y="2014538"/>
            <a:ext cx="7940675" cy="3571875"/>
          </a:xfrm>
          <a:prstGeom prst="rect">
            <a:avLst/>
          </a:prstGeom>
          <a:noFill/>
          <a:ln w="9525" algn="ctr">
            <a:noFill/>
            <a:miter lim="800000"/>
            <a:headEnd/>
            <a:tailEnd/>
          </a:ln>
        </p:spPr>
        <p:txBody>
          <a:bodyPr vert="horz" wrap="square" lIns="82124" tIns="41061" rIns="82124" bIns="41061" numCol="1" anchor="t" anchorCtr="0" compatLnSpc="1">
            <a:prstTxWarp prst="textNoShape">
              <a:avLst/>
            </a:prstTxWarp>
          </a:bodyPr>
          <a:lstStyle/>
          <a:p>
            <a:pPr lvl="0"/>
            <a:r>
              <a:rPr lang="en-US" smtClean="0"/>
              <a:t>Body Text</a:t>
            </a:r>
          </a:p>
          <a:p>
            <a:pPr lvl="1"/>
            <a:r>
              <a:rPr lang="en-US" smtClean="0"/>
              <a:t>Second Level</a:t>
            </a:r>
          </a:p>
          <a:p>
            <a:pPr lvl="2"/>
            <a:r>
              <a:rPr lang="en-US" smtClean="0"/>
              <a:t>Third Level</a:t>
            </a:r>
          </a:p>
          <a:p>
            <a:pPr lvl="3"/>
            <a:r>
              <a:rPr lang="en-US" smtClean="0"/>
              <a:t>Fourth Level</a:t>
            </a:r>
          </a:p>
          <a:p>
            <a:pPr lvl="4"/>
            <a:r>
              <a:rPr lang="en-US" smtClean="0"/>
              <a:t>Fifth Level</a:t>
            </a:r>
          </a:p>
        </p:txBody>
      </p:sp>
      <p:pic>
        <p:nvPicPr>
          <p:cNvPr id="2056" name="Picture 8" descr="Rev08_Cisco_BrandBar10_060408.png"/>
          <p:cNvPicPr>
            <a:picLocks noChangeAspect="1"/>
          </p:cNvPicPr>
          <p:nvPr/>
        </p:nvPicPr>
        <p:blipFill>
          <a:blip r:embed="rId13" cstate="print"/>
          <a:srcRect/>
          <a:stretch>
            <a:fillRect/>
          </a:stretch>
        </p:blipFill>
        <p:spPr bwMode="auto">
          <a:xfrm>
            <a:off x="0" y="0"/>
            <a:ext cx="9144000" cy="341313"/>
          </a:xfrm>
          <a:prstGeom prst="rect">
            <a:avLst/>
          </a:prstGeom>
          <a:noFill/>
          <a:ln w="9525">
            <a:noFill/>
            <a:miter lim="800000"/>
            <a:headEnd/>
            <a:tailEnd/>
          </a:ln>
        </p:spPr>
      </p:pic>
      <p:sp>
        <p:nvSpPr>
          <p:cNvPr id="9" name="Rectangle 278"/>
          <p:cNvSpPr>
            <a:spLocks noChangeArrowheads="1"/>
          </p:cNvSpPr>
          <p:nvPr userDrawn="1"/>
        </p:nvSpPr>
        <p:spPr bwMode="auto">
          <a:xfrm>
            <a:off x="3762375" y="6672263"/>
            <a:ext cx="2575166" cy="190646"/>
          </a:xfrm>
          <a:prstGeom prst="rect">
            <a:avLst/>
          </a:prstGeom>
          <a:noFill/>
          <a:ln w="9525">
            <a:noFill/>
            <a:miter lim="800000"/>
            <a:headEnd/>
            <a:tailEnd/>
          </a:ln>
        </p:spPr>
        <p:txBody>
          <a:bodyPr wrap="none" lIns="82124" tIns="41061" rIns="82124" bIns="41061" anchor="b" anchorCtr="1">
            <a:spAutoFit/>
          </a:bodyPr>
          <a:lstStyle/>
          <a:p>
            <a:pPr algn="l" defTabSz="814365">
              <a:lnSpc>
                <a:spcPct val="100000"/>
              </a:lnSpc>
              <a:buNone/>
            </a:pPr>
            <a:r>
              <a:rPr lang="es-ES" sz="700" b="0" i="0" noProof="0" smtClean="0">
                <a:solidFill>
                  <a:srgbClr val="D3D3D3"/>
                </a:solidFill>
                <a:latin typeface="Arial"/>
                <a:ea typeface="+mn-ea"/>
                <a:cs typeface="+mn-cs"/>
              </a:rPr>
              <a:t>© 2014 Cisco Systems, Inc. Todos los derechos reservados.</a:t>
            </a:r>
            <a:endParaRPr lang="es-ES" sz="700" b="0" i="0" noProof="0">
              <a:solidFill>
                <a:srgbClr val="D3D3D3"/>
              </a:solidFill>
              <a:latin typeface="Arial"/>
              <a:ea typeface="+mn-ea"/>
              <a:cs typeface="+mn-cs"/>
            </a:endParaRPr>
          </a:p>
        </p:txBody>
      </p:sp>
      <p:sp>
        <p:nvSpPr>
          <p:cNvPr id="10" name="Rectangle 279"/>
          <p:cNvSpPr>
            <a:spLocks noChangeArrowheads="1"/>
          </p:cNvSpPr>
          <p:nvPr userDrawn="1"/>
        </p:nvSpPr>
        <p:spPr bwMode="auto">
          <a:xfrm>
            <a:off x="6268026" y="6672263"/>
            <a:ext cx="1505962" cy="190646"/>
          </a:xfrm>
          <a:prstGeom prst="rect">
            <a:avLst/>
          </a:prstGeom>
          <a:noFill/>
          <a:ln w="9525">
            <a:noFill/>
            <a:miter lim="800000"/>
            <a:headEnd/>
            <a:tailEnd/>
          </a:ln>
        </p:spPr>
        <p:txBody>
          <a:bodyPr wrap="none" lIns="82124" tIns="41061" rIns="82124" bIns="41061" anchor="b">
            <a:spAutoFit/>
          </a:bodyPr>
          <a:lstStyle/>
          <a:p>
            <a:pPr algn="r" defTabSz="814365">
              <a:lnSpc>
                <a:spcPct val="100000"/>
              </a:lnSpc>
              <a:buNone/>
            </a:pPr>
            <a:r>
              <a:rPr lang="es-ES" sz="700" b="0" i="0" noProof="0" smtClean="0">
                <a:solidFill>
                  <a:srgbClr val="D3D3D3"/>
                </a:solidFill>
                <a:latin typeface="Arial"/>
                <a:ea typeface="+mn-ea"/>
                <a:cs typeface="+mn-cs"/>
              </a:rPr>
              <a:t>Información confidencial de Cisco</a:t>
            </a:r>
            <a:endParaRPr lang="es-ES" sz="700" b="0" i="0" noProof="0">
              <a:solidFill>
                <a:srgbClr val="D3D3D3"/>
              </a:solidFill>
              <a:latin typeface="Arial"/>
              <a:ea typeface="+mn-ea"/>
              <a:cs typeface="+mn-cs"/>
            </a:endParaRPr>
          </a:p>
        </p:txBody>
      </p:sp>
    </p:spTree>
  </p:cSld>
  <p:clrMap bg1="lt1" tx1="dk1" bg2="lt2" tx2="dk2" accent1="accent1" accent2="accent2" accent3="accent3" accent4="accent4" accent5="accent5" accent6="accent6" hlink="hlink" folHlink="folHlink"/>
  <p:sldLayoutIdLst>
    <p:sldLayoutId id="2147484456" r:id="rId1"/>
    <p:sldLayoutId id="2147484445" r:id="rId2"/>
    <p:sldLayoutId id="2147484446" r:id="rId3"/>
    <p:sldLayoutId id="2147484447" r:id="rId4"/>
    <p:sldLayoutId id="2147484448" r:id="rId5"/>
    <p:sldLayoutId id="2147484449" r:id="rId6"/>
    <p:sldLayoutId id="2147484450" r:id="rId7"/>
    <p:sldLayoutId id="2147484451" r:id="rId8"/>
    <p:sldLayoutId id="2147484452" r:id="rId9"/>
    <p:sldLayoutId id="2147484453" r:id="rId10"/>
    <p:sldLayoutId id="2147484454" r:id="rId11"/>
  </p:sldLayoutIdLst>
  <p:timing>
    <p:tnLst>
      <p:par>
        <p:cTn id="1" dur="indefinite" restart="never" nodeType="tmRoot"/>
      </p:par>
    </p:tnLst>
  </p:timing>
  <p:txStyles>
    <p:titleStyle>
      <a:lvl1pPr algn="l" defTabSz="814388" rtl="0" eaLnBrk="0" fontAlgn="base" hangingPunct="0">
        <a:lnSpc>
          <a:spcPct val="90000"/>
        </a:lnSpc>
        <a:spcBef>
          <a:spcPct val="0"/>
        </a:spcBef>
        <a:spcAft>
          <a:spcPct val="0"/>
        </a:spcAft>
        <a:defRPr sz="3200" b="1">
          <a:solidFill>
            <a:srgbClr val="708CA1"/>
          </a:solidFill>
          <a:latin typeface="+mj-lt"/>
          <a:ea typeface="+mj-ea"/>
          <a:cs typeface="+mj-cs"/>
        </a:defRPr>
      </a:lvl1pPr>
      <a:lvl2pPr algn="l" defTabSz="814388" rtl="0" eaLnBrk="0" fontAlgn="base" hangingPunct="0">
        <a:lnSpc>
          <a:spcPct val="90000"/>
        </a:lnSpc>
        <a:spcBef>
          <a:spcPct val="0"/>
        </a:spcBef>
        <a:spcAft>
          <a:spcPct val="0"/>
        </a:spcAft>
        <a:defRPr sz="3200" b="1">
          <a:solidFill>
            <a:srgbClr val="708CA1"/>
          </a:solidFill>
          <a:latin typeface="Arial" charset="0"/>
        </a:defRPr>
      </a:lvl2pPr>
      <a:lvl3pPr algn="l" defTabSz="814388" rtl="0" eaLnBrk="0" fontAlgn="base" hangingPunct="0">
        <a:lnSpc>
          <a:spcPct val="90000"/>
        </a:lnSpc>
        <a:spcBef>
          <a:spcPct val="0"/>
        </a:spcBef>
        <a:spcAft>
          <a:spcPct val="0"/>
        </a:spcAft>
        <a:defRPr sz="3200" b="1">
          <a:solidFill>
            <a:srgbClr val="708CA1"/>
          </a:solidFill>
          <a:latin typeface="Arial" charset="0"/>
        </a:defRPr>
      </a:lvl3pPr>
      <a:lvl4pPr algn="l" defTabSz="814388" rtl="0" eaLnBrk="0" fontAlgn="base" hangingPunct="0">
        <a:lnSpc>
          <a:spcPct val="90000"/>
        </a:lnSpc>
        <a:spcBef>
          <a:spcPct val="0"/>
        </a:spcBef>
        <a:spcAft>
          <a:spcPct val="0"/>
        </a:spcAft>
        <a:defRPr sz="3200" b="1">
          <a:solidFill>
            <a:srgbClr val="708CA1"/>
          </a:solidFill>
          <a:latin typeface="Arial" charset="0"/>
        </a:defRPr>
      </a:lvl4pPr>
      <a:lvl5pPr algn="l" defTabSz="814388" rtl="0" eaLnBrk="0" fontAlgn="base" hangingPunct="0">
        <a:lnSpc>
          <a:spcPct val="90000"/>
        </a:lnSpc>
        <a:spcBef>
          <a:spcPct val="0"/>
        </a:spcBef>
        <a:spcAft>
          <a:spcPct val="0"/>
        </a:spcAft>
        <a:defRPr sz="3200" b="1">
          <a:solidFill>
            <a:srgbClr val="708CA1"/>
          </a:solidFill>
          <a:latin typeface="Arial" charset="0"/>
        </a:defRPr>
      </a:lvl5pPr>
      <a:lvl6pPr marL="457200" algn="l" defTabSz="814388" rtl="0" eaLnBrk="1" fontAlgn="base" hangingPunct="1">
        <a:lnSpc>
          <a:spcPct val="90000"/>
        </a:lnSpc>
        <a:spcBef>
          <a:spcPct val="0"/>
        </a:spcBef>
        <a:spcAft>
          <a:spcPct val="0"/>
        </a:spcAft>
        <a:defRPr sz="3200" b="1">
          <a:solidFill>
            <a:srgbClr val="708CA1"/>
          </a:solidFill>
          <a:latin typeface="Arial" charset="0"/>
        </a:defRPr>
      </a:lvl6pPr>
      <a:lvl7pPr marL="914400" algn="l" defTabSz="814388" rtl="0" eaLnBrk="1" fontAlgn="base" hangingPunct="1">
        <a:lnSpc>
          <a:spcPct val="90000"/>
        </a:lnSpc>
        <a:spcBef>
          <a:spcPct val="0"/>
        </a:spcBef>
        <a:spcAft>
          <a:spcPct val="0"/>
        </a:spcAft>
        <a:defRPr sz="3200" b="1">
          <a:solidFill>
            <a:srgbClr val="708CA1"/>
          </a:solidFill>
          <a:latin typeface="Arial" charset="0"/>
        </a:defRPr>
      </a:lvl7pPr>
      <a:lvl8pPr marL="1371600" algn="l" defTabSz="814388" rtl="0" eaLnBrk="1" fontAlgn="base" hangingPunct="1">
        <a:lnSpc>
          <a:spcPct val="90000"/>
        </a:lnSpc>
        <a:spcBef>
          <a:spcPct val="0"/>
        </a:spcBef>
        <a:spcAft>
          <a:spcPct val="0"/>
        </a:spcAft>
        <a:defRPr sz="3200" b="1">
          <a:solidFill>
            <a:srgbClr val="708CA1"/>
          </a:solidFill>
          <a:latin typeface="Arial" charset="0"/>
        </a:defRPr>
      </a:lvl8pPr>
      <a:lvl9pPr marL="1828800" algn="l" defTabSz="814388" rtl="0" eaLnBrk="1" fontAlgn="base" hangingPunct="1">
        <a:lnSpc>
          <a:spcPct val="90000"/>
        </a:lnSpc>
        <a:spcBef>
          <a:spcPct val="0"/>
        </a:spcBef>
        <a:spcAft>
          <a:spcPct val="0"/>
        </a:spcAft>
        <a:defRPr sz="3200" b="1">
          <a:solidFill>
            <a:srgbClr val="708CA1"/>
          </a:solidFill>
          <a:latin typeface="Arial" charset="0"/>
        </a:defRPr>
      </a:lvl9pPr>
    </p:titleStyle>
    <p:bodyStyle>
      <a:lvl1pPr marL="236538" indent="-236538" algn="l" defTabSz="814388" rtl="0" eaLnBrk="0" fontAlgn="base" hangingPunct="0">
        <a:lnSpc>
          <a:spcPct val="95000"/>
        </a:lnSpc>
        <a:spcBef>
          <a:spcPct val="50000"/>
        </a:spcBef>
        <a:spcAft>
          <a:spcPct val="0"/>
        </a:spcAft>
        <a:buClr>
          <a:srgbClr val="708CA1"/>
        </a:buClr>
        <a:buFont typeface="Wingdings" pitchFamily="2" charset="2"/>
        <a:buChar char="§"/>
        <a:defRPr sz="2400">
          <a:solidFill>
            <a:schemeClr val="tx1"/>
          </a:solidFill>
          <a:latin typeface="+mn-lt"/>
          <a:ea typeface="+mn-ea"/>
          <a:cs typeface="+mn-cs"/>
        </a:defRPr>
      </a:lvl1pPr>
      <a:lvl2pPr marL="574675" indent="-117475" algn="l" defTabSz="814388" rtl="0" eaLnBrk="0" fontAlgn="base" hangingPunct="0">
        <a:lnSpc>
          <a:spcPct val="95000"/>
        </a:lnSpc>
        <a:spcBef>
          <a:spcPct val="35000"/>
        </a:spcBef>
        <a:spcAft>
          <a:spcPct val="0"/>
        </a:spcAft>
        <a:buClr>
          <a:srgbClr val="708CA1"/>
        </a:buClr>
        <a:defRPr sz="2000">
          <a:solidFill>
            <a:schemeClr val="tx1"/>
          </a:solidFill>
          <a:latin typeface="+mn-lt"/>
        </a:defRPr>
      </a:lvl2pPr>
      <a:lvl3pPr marL="914400" algn="l" defTabSz="814388" rtl="0" eaLnBrk="0" fontAlgn="base" hangingPunct="0">
        <a:lnSpc>
          <a:spcPct val="95000"/>
        </a:lnSpc>
        <a:spcBef>
          <a:spcPct val="35000"/>
        </a:spcBef>
        <a:spcAft>
          <a:spcPct val="0"/>
        </a:spcAft>
        <a:buClr>
          <a:srgbClr val="708CA1"/>
        </a:buClr>
        <a:defRPr sz="2000">
          <a:solidFill>
            <a:schemeClr val="tx1"/>
          </a:solidFill>
          <a:latin typeface="+mn-lt"/>
        </a:defRPr>
      </a:lvl3pPr>
      <a:lvl4pPr marL="1254125" indent="117475" algn="l" defTabSz="814388" rtl="0" eaLnBrk="0" fontAlgn="base" hangingPunct="0">
        <a:lnSpc>
          <a:spcPct val="95000"/>
        </a:lnSpc>
        <a:spcBef>
          <a:spcPct val="35000"/>
        </a:spcBef>
        <a:spcAft>
          <a:spcPct val="0"/>
        </a:spcAft>
        <a:buClr>
          <a:srgbClr val="708CA1"/>
        </a:buClr>
        <a:defRPr sz="2000">
          <a:solidFill>
            <a:schemeClr val="tx1"/>
          </a:solidFill>
          <a:latin typeface="+mn-lt"/>
        </a:defRPr>
      </a:lvl4pPr>
      <a:lvl5pPr marL="1604963" indent="223838" algn="l" defTabSz="814388" rtl="0" eaLnBrk="0" fontAlgn="base" hangingPunct="0">
        <a:lnSpc>
          <a:spcPct val="95000"/>
        </a:lnSpc>
        <a:spcBef>
          <a:spcPct val="35000"/>
        </a:spcBef>
        <a:spcAft>
          <a:spcPct val="0"/>
        </a:spcAft>
        <a:buClr>
          <a:srgbClr val="708CA1"/>
        </a:buClr>
        <a:defRPr sz="2000">
          <a:solidFill>
            <a:schemeClr val="tx1"/>
          </a:solidFill>
          <a:latin typeface="+mn-lt"/>
        </a:defRPr>
      </a:lvl5pPr>
      <a:lvl6pPr marL="2062163" algn="l" defTabSz="814388" rtl="0" eaLnBrk="1" fontAlgn="base" hangingPunct="1">
        <a:lnSpc>
          <a:spcPct val="95000"/>
        </a:lnSpc>
        <a:spcBef>
          <a:spcPct val="35000"/>
        </a:spcBef>
        <a:spcAft>
          <a:spcPct val="0"/>
        </a:spcAft>
        <a:buClr>
          <a:srgbClr val="708CA1"/>
        </a:buClr>
        <a:defRPr sz="2000">
          <a:solidFill>
            <a:schemeClr val="tx1"/>
          </a:solidFill>
          <a:latin typeface="+mn-lt"/>
        </a:defRPr>
      </a:lvl6pPr>
      <a:lvl7pPr marL="2519363" algn="l" defTabSz="814388" rtl="0" eaLnBrk="1" fontAlgn="base" hangingPunct="1">
        <a:lnSpc>
          <a:spcPct val="95000"/>
        </a:lnSpc>
        <a:spcBef>
          <a:spcPct val="35000"/>
        </a:spcBef>
        <a:spcAft>
          <a:spcPct val="0"/>
        </a:spcAft>
        <a:buClr>
          <a:srgbClr val="708CA1"/>
        </a:buClr>
        <a:defRPr sz="2000">
          <a:solidFill>
            <a:schemeClr val="tx1"/>
          </a:solidFill>
          <a:latin typeface="+mn-lt"/>
        </a:defRPr>
      </a:lvl7pPr>
      <a:lvl8pPr marL="2976563" algn="l" defTabSz="814388" rtl="0" eaLnBrk="1" fontAlgn="base" hangingPunct="1">
        <a:lnSpc>
          <a:spcPct val="95000"/>
        </a:lnSpc>
        <a:spcBef>
          <a:spcPct val="35000"/>
        </a:spcBef>
        <a:spcAft>
          <a:spcPct val="0"/>
        </a:spcAft>
        <a:buClr>
          <a:srgbClr val="708CA1"/>
        </a:buClr>
        <a:defRPr sz="2000">
          <a:solidFill>
            <a:schemeClr val="tx1"/>
          </a:solidFill>
          <a:latin typeface="+mn-lt"/>
        </a:defRPr>
      </a:lvl8pPr>
      <a:lvl9pPr marL="3433763" algn="l" defTabSz="814388" rtl="0" eaLnBrk="1" fontAlgn="base" hangingPunct="1">
        <a:lnSpc>
          <a:spcPct val="95000"/>
        </a:lnSpc>
        <a:spcBef>
          <a:spcPct val="35000"/>
        </a:spcBef>
        <a:spcAft>
          <a:spcPct val="0"/>
        </a:spcAft>
        <a:buClr>
          <a:srgbClr val="708CA1"/>
        </a:buCl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100.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14.xml"/></Relationships>
</file>

<file path=ppt/slides/_rels/slide101.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notesSlide" Target="../notesSlides/notesSlide95.xml"/><Relationship Id="rId1" Type="http://schemas.openxmlformats.org/officeDocument/2006/relationships/slideLayout" Target="../slideLayouts/slideLayout14.xml"/><Relationship Id="rId4" Type="http://schemas.openxmlformats.org/officeDocument/2006/relationships/image" Target="../media/image69.jpeg"/></Relationships>
</file>

<file path=ppt/slides/_rels/slide102.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96.xml"/><Relationship Id="rId1" Type="http://schemas.openxmlformats.org/officeDocument/2006/relationships/slideLayout" Target="../slideLayouts/slideLayout14.xml"/><Relationship Id="rId4" Type="http://schemas.openxmlformats.org/officeDocument/2006/relationships/image" Target="../media/image71.jpeg"/></Relationships>
</file>

<file path=ppt/slides/_rels/slide103.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notesSlide" Target="../notesSlides/notesSlide97.xml"/><Relationship Id="rId1" Type="http://schemas.openxmlformats.org/officeDocument/2006/relationships/slideLayout" Target="../slideLayouts/slideLayout14.xml"/><Relationship Id="rId4" Type="http://schemas.openxmlformats.org/officeDocument/2006/relationships/image" Target="../media/image73.jpeg"/></Relationships>
</file>

<file path=ppt/slides/_rels/slide104.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notesSlide" Target="../notesSlides/notesSlide98.xml"/><Relationship Id="rId1" Type="http://schemas.openxmlformats.org/officeDocument/2006/relationships/slideLayout" Target="../slideLayouts/slideLayout14.xml"/></Relationships>
</file>

<file path=ppt/slides/_rels/slide105.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notesSlide" Target="../notesSlides/notesSlide99.xml"/><Relationship Id="rId1" Type="http://schemas.openxmlformats.org/officeDocument/2006/relationships/slideLayout" Target="../slideLayouts/slideLayout14.xml"/><Relationship Id="rId4" Type="http://schemas.openxmlformats.org/officeDocument/2006/relationships/image" Target="../media/image76.jpeg"/></Relationships>
</file>

<file path=ppt/slides/_rels/slide106.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notesSlide" Target="../notesSlides/notesSlide100.xml"/><Relationship Id="rId1" Type="http://schemas.openxmlformats.org/officeDocument/2006/relationships/slideLayout" Target="../slideLayouts/slideLayout14.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14.xml"/></Relationships>
</file>

<file path=ppt/slides/_rels/slide108.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notesSlide" Target="../notesSlides/notesSlide102.xml"/><Relationship Id="rId1" Type="http://schemas.openxmlformats.org/officeDocument/2006/relationships/slideLayout" Target="../slideLayouts/slideLayout14.xml"/></Relationships>
</file>

<file path=ppt/slides/_rels/slide109.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notesSlide" Target="../notesSlides/notesSlide103.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10.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notesSlide" Target="../notesSlides/notesSlide104.xml"/><Relationship Id="rId1" Type="http://schemas.openxmlformats.org/officeDocument/2006/relationships/slideLayout" Target="../slideLayouts/slideLayout14.xml"/></Relationships>
</file>

<file path=ppt/slides/_rels/slide111.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notesSlide" Target="../notesSlides/notesSlide105.xml"/><Relationship Id="rId1" Type="http://schemas.openxmlformats.org/officeDocument/2006/relationships/slideLayout" Target="../slideLayouts/slideLayout14.xml"/><Relationship Id="rId4" Type="http://schemas.openxmlformats.org/officeDocument/2006/relationships/image" Target="../media/image82.jpeg"/></Relationships>
</file>

<file path=ppt/slides/_rels/slide112.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notesSlide" Target="../notesSlides/notesSlide106.xml"/><Relationship Id="rId1" Type="http://schemas.openxmlformats.org/officeDocument/2006/relationships/slideLayout" Target="../slideLayouts/slideLayout14.xml"/><Relationship Id="rId4" Type="http://schemas.openxmlformats.org/officeDocument/2006/relationships/image" Target="../media/image84.jpeg"/></Relationships>
</file>

<file path=ppt/slides/_rels/slide113.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notesSlide" Target="../notesSlides/notesSlide107.xml"/><Relationship Id="rId1" Type="http://schemas.openxmlformats.org/officeDocument/2006/relationships/slideLayout" Target="../slideLayouts/slideLayout14.xml"/></Relationships>
</file>

<file path=ppt/slides/_rels/slide114.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notesSlide" Target="../notesSlides/notesSlide108.xml"/><Relationship Id="rId1" Type="http://schemas.openxmlformats.org/officeDocument/2006/relationships/slideLayout" Target="../slideLayouts/slideLayout14.xml"/></Relationships>
</file>

<file path=ppt/slides/_rels/slide115.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notesSlide" Target="../notesSlides/notesSlide109.xml"/><Relationship Id="rId1" Type="http://schemas.openxmlformats.org/officeDocument/2006/relationships/slideLayout" Target="../slideLayouts/slideLayout14.xml"/></Relationships>
</file>

<file path=ppt/slides/_rels/slide116.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notesSlide" Target="../notesSlides/notesSlide110.xml"/><Relationship Id="rId1" Type="http://schemas.openxmlformats.org/officeDocument/2006/relationships/slideLayout" Target="../slideLayouts/slideLayout14.xml"/></Relationships>
</file>

<file path=ppt/slides/_rels/slide117.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notesSlide" Target="../notesSlides/notesSlide111.xml"/><Relationship Id="rId1" Type="http://schemas.openxmlformats.org/officeDocument/2006/relationships/slideLayout" Target="../slideLayouts/slideLayout14.xml"/></Relationships>
</file>

<file path=ppt/slides/_rels/slide118.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notesSlide" Target="../notesSlides/notesSlide112.xml"/><Relationship Id="rId1" Type="http://schemas.openxmlformats.org/officeDocument/2006/relationships/slideLayout" Target="../slideLayouts/slideLayout14.xml"/></Relationships>
</file>

<file path=ppt/slides/_rels/slide119.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notesSlide" Target="../notesSlides/notesSlide113.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20.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notesSlide" Target="../notesSlides/notesSlide114.xml"/><Relationship Id="rId1" Type="http://schemas.openxmlformats.org/officeDocument/2006/relationships/slideLayout" Target="../slideLayouts/slideLayout14.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14.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14.xml"/></Relationships>
</file>

<file path=ppt/slides/_rels/slide123.xml.rels><?xml version="1.0" encoding="UTF-8" standalone="yes"?>
<Relationships xmlns="http://schemas.openxmlformats.org/package/2006/relationships"><Relationship Id="rId3" Type="http://schemas.openxmlformats.org/officeDocument/2006/relationships/image" Target="../media/image93.jpeg"/><Relationship Id="rId2" Type="http://schemas.openxmlformats.org/officeDocument/2006/relationships/notesSlide" Target="../notesSlides/notesSlide117.xml"/><Relationship Id="rId1" Type="http://schemas.openxmlformats.org/officeDocument/2006/relationships/slideLayout" Target="../slideLayouts/slideLayout14.xml"/></Relationships>
</file>

<file path=ppt/slides/_rels/slide124.xml.rels><?xml version="1.0" encoding="UTF-8" standalone="yes"?>
<Relationships xmlns="http://schemas.openxmlformats.org/package/2006/relationships"><Relationship Id="rId2" Type="http://schemas.openxmlformats.org/officeDocument/2006/relationships/image" Target="../media/image93.jpeg"/><Relationship Id="rId1" Type="http://schemas.openxmlformats.org/officeDocument/2006/relationships/slideLayout" Target="../slideLayouts/slideLayout14.xml"/></Relationships>
</file>

<file path=ppt/slides/_rels/slide125.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notesSlide" Target="../notesSlides/notesSlide118.xml"/><Relationship Id="rId1" Type="http://schemas.openxmlformats.org/officeDocument/2006/relationships/slideLayout" Target="../slideLayouts/slideLayout14.xml"/></Relationships>
</file>

<file path=ppt/slides/_rels/slide126.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notesSlide" Target="../notesSlides/notesSlide119.xml"/><Relationship Id="rId1" Type="http://schemas.openxmlformats.org/officeDocument/2006/relationships/slideLayout" Target="../slideLayouts/slideLayout14.xml"/></Relationships>
</file>

<file path=ppt/slides/_rels/slide127.xml.rels><?xml version="1.0" encoding="UTF-8" standalone="yes"?>
<Relationships xmlns="http://schemas.openxmlformats.org/package/2006/relationships"><Relationship Id="rId3" Type="http://schemas.openxmlformats.org/officeDocument/2006/relationships/image" Target="../media/image96.jpeg"/><Relationship Id="rId2" Type="http://schemas.openxmlformats.org/officeDocument/2006/relationships/notesSlide" Target="../notesSlides/notesSlide120.xml"/><Relationship Id="rId1" Type="http://schemas.openxmlformats.org/officeDocument/2006/relationships/slideLayout" Target="../slideLayouts/slideLayout14.xml"/></Relationships>
</file>

<file path=ppt/slides/_rels/slide128.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notesSlide" Target="../notesSlides/notesSlide121.xml"/><Relationship Id="rId1" Type="http://schemas.openxmlformats.org/officeDocument/2006/relationships/slideLayout" Target="../slideLayouts/slideLayout14.xml"/></Relationships>
</file>

<file path=ppt/slides/_rels/slide129.xml.rels><?xml version="1.0" encoding="UTF-8" standalone="yes"?>
<Relationships xmlns="http://schemas.openxmlformats.org/package/2006/relationships"><Relationship Id="rId3" Type="http://schemas.openxmlformats.org/officeDocument/2006/relationships/image" Target="../media/image98.jpeg"/><Relationship Id="rId2" Type="http://schemas.openxmlformats.org/officeDocument/2006/relationships/notesSlide" Target="../notesSlides/notesSlide122.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30.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notesSlide" Target="../notesSlides/notesSlide123.xml"/><Relationship Id="rId1" Type="http://schemas.openxmlformats.org/officeDocument/2006/relationships/slideLayout" Target="../slideLayouts/slideLayout14.xml"/></Relationships>
</file>

<file path=ppt/slides/_rels/slide131.xml.rels><?xml version="1.0" encoding="UTF-8" standalone="yes"?>
<Relationships xmlns="http://schemas.openxmlformats.org/package/2006/relationships"><Relationship Id="rId3" Type="http://schemas.openxmlformats.org/officeDocument/2006/relationships/image" Target="../media/image100.jpeg"/><Relationship Id="rId2" Type="http://schemas.openxmlformats.org/officeDocument/2006/relationships/notesSlide" Target="../notesSlides/notesSlide124.xml"/><Relationship Id="rId1" Type="http://schemas.openxmlformats.org/officeDocument/2006/relationships/slideLayout" Target="../slideLayouts/slideLayout14.xml"/></Relationships>
</file>

<file path=ppt/slides/_rels/slide132.xml.rels><?xml version="1.0" encoding="UTF-8" standalone="yes"?>
<Relationships xmlns="http://schemas.openxmlformats.org/package/2006/relationships"><Relationship Id="rId3" Type="http://schemas.openxmlformats.org/officeDocument/2006/relationships/image" Target="../media/image101.jpeg"/><Relationship Id="rId2" Type="http://schemas.openxmlformats.org/officeDocument/2006/relationships/notesSlide" Target="../notesSlides/notesSlide125.xml"/><Relationship Id="rId1" Type="http://schemas.openxmlformats.org/officeDocument/2006/relationships/slideLayout" Target="../slideLayouts/slideLayout14.xml"/></Relationships>
</file>

<file path=ppt/slides/_rels/slide133.xml.rels><?xml version="1.0" encoding="UTF-8" standalone="yes"?>
<Relationships xmlns="http://schemas.openxmlformats.org/package/2006/relationships"><Relationship Id="rId3" Type="http://schemas.openxmlformats.org/officeDocument/2006/relationships/image" Target="../media/image102.jpeg"/><Relationship Id="rId2" Type="http://schemas.openxmlformats.org/officeDocument/2006/relationships/notesSlide" Target="../notesSlides/notesSlide126.xml"/><Relationship Id="rId1" Type="http://schemas.openxmlformats.org/officeDocument/2006/relationships/slideLayout" Target="../slideLayouts/slideLayout14.xml"/><Relationship Id="rId4" Type="http://schemas.openxmlformats.org/officeDocument/2006/relationships/image" Target="../media/image103.jpeg"/></Relationships>
</file>

<file path=ppt/slides/_rels/slide134.xml.rels><?xml version="1.0" encoding="UTF-8" standalone="yes"?>
<Relationships xmlns="http://schemas.openxmlformats.org/package/2006/relationships"><Relationship Id="rId3" Type="http://schemas.openxmlformats.org/officeDocument/2006/relationships/image" Target="../media/image104.jpeg"/><Relationship Id="rId2" Type="http://schemas.openxmlformats.org/officeDocument/2006/relationships/notesSlide" Target="../notesSlides/notesSlide127.xml"/><Relationship Id="rId1" Type="http://schemas.openxmlformats.org/officeDocument/2006/relationships/slideLayout" Target="../slideLayouts/slideLayout14.xml"/><Relationship Id="rId4" Type="http://schemas.openxmlformats.org/officeDocument/2006/relationships/image" Target="../media/image105.jpeg"/></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14.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14.xml"/></Relationships>
</file>

<file path=ppt/slides/_rels/slide137.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14.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14.xml"/></Relationships>
</file>

<file path=ppt/slides/_rels/slide13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6.xml"/><Relationship Id="rId1" Type="http://schemas.openxmlformats.org/officeDocument/2006/relationships/slideLayout" Target="../slideLayouts/slideLayout14.xml"/><Relationship Id="rId4" Type="http://schemas.openxmlformats.org/officeDocument/2006/relationships/image" Target="../media/image13.jpe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1.xml"/><Relationship Id="rId1" Type="http://schemas.openxmlformats.org/officeDocument/2006/relationships/slideLayout" Target="../slideLayouts/slideLayout14.xml"/><Relationship Id="rId4" Type="http://schemas.openxmlformats.org/officeDocument/2006/relationships/image" Target="../media/image17.jpeg"/></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6.xml"/><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8.xml"/><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9.xml"/><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30.xml"/><Relationship Id="rId1" Type="http://schemas.openxmlformats.org/officeDocument/2006/relationships/slideLayout" Target="../slideLayouts/slideLayout14.xml"/><Relationship Id="rId4" Type="http://schemas.openxmlformats.org/officeDocument/2006/relationships/image" Target="../media/image25.jpeg"/></Relationships>
</file>

<file path=ppt/slides/_rels/slide33.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31.xml"/><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32.xml"/><Relationship Id="rId1" Type="http://schemas.openxmlformats.org/officeDocument/2006/relationships/slideLayout" Target="../slideLayouts/slideLayout14.xml"/><Relationship Id="rId5" Type="http://schemas.openxmlformats.org/officeDocument/2006/relationships/image" Target="../media/image29.jpeg"/><Relationship Id="rId4" Type="http://schemas.openxmlformats.org/officeDocument/2006/relationships/image" Target="../media/image28.jpeg"/></Relationships>
</file>

<file path=ppt/slides/_rels/slide3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3.xml"/><Relationship Id="rId1" Type="http://schemas.openxmlformats.org/officeDocument/2006/relationships/slideLayout" Target="../slideLayouts/slideLayout14.xml"/><Relationship Id="rId4" Type="http://schemas.openxmlformats.org/officeDocument/2006/relationships/image" Target="../media/image31.png"/></Relationships>
</file>

<file path=ppt/slides/_rels/slide36.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34.xml"/><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35.xml"/><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36.xml"/><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37.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38.xml"/><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39.xml"/><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40.xml"/><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42.xml"/><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43.xml"/><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45.xml"/><Relationship Id="rId1" Type="http://schemas.openxmlformats.org/officeDocument/2006/relationships/slideLayout" Target="../slideLayouts/slideLayout14.xml"/></Relationships>
</file>

<file path=ppt/slides/_rels/slide48.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46.xml"/><Relationship Id="rId1" Type="http://schemas.openxmlformats.org/officeDocument/2006/relationships/slideLayout" Target="../slideLayouts/slideLayout14.xml"/><Relationship Id="rId4" Type="http://schemas.openxmlformats.org/officeDocument/2006/relationships/image" Target="../media/image43.jpe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4.xml"/></Relationships>
</file>

<file path=ppt/slides/_rels/slide51.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49.xml"/><Relationship Id="rId1" Type="http://schemas.openxmlformats.org/officeDocument/2006/relationships/slideLayout" Target="../slideLayouts/slideLayout14.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4.xml"/></Relationships>
</file>

<file path=ppt/slides/_rels/slide53.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51.xml"/><Relationship Id="rId1" Type="http://schemas.openxmlformats.org/officeDocument/2006/relationships/slideLayout" Target="../slideLayouts/slideLayout14.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4.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4.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4.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4.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4.xml"/></Relationships>
</file>

<file path=ppt/slides/_rels/slide5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4.xml"/></Relationships>
</file>

<file path=ppt/slides/_rels/slide65.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60.xml"/><Relationship Id="rId1" Type="http://schemas.openxmlformats.org/officeDocument/2006/relationships/slideLayout" Target="../slideLayouts/slideLayout14.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4.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4.xml"/></Relationships>
</file>

<file path=ppt/slides/_rels/slide68.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63.xml"/><Relationship Id="rId1" Type="http://schemas.openxmlformats.org/officeDocument/2006/relationships/slideLayout" Target="../slideLayouts/slideLayout14.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4.xml"/></Relationships>
</file>

<file path=ppt/slides/_rels/slide71.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66.xml"/><Relationship Id="rId1" Type="http://schemas.openxmlformats.org/officeDocument/2006/relationships/slideLayout" Target="../slideLayouts/slideLayout14.xml"/></Relationships>
</file>

<file path=ppt/slides/_rels/slide72.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67.xml"/><Relationship Id="rId1" Type="http://schemas.openxmlformats.org/officeDocument/2006/relationships/slideLayout" Target="../slideLayouts/slideLayout14.xml"/></Relationships>
</file>

<file path=ppt/slides/_rels/slide73.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68.xml"/><Relationship Id="rId1" Type="http://schemas.openxmlformats.org/officeDocument/2006/relationships/slideLayout" Target="../slideLayouts/slideLayout14.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4.xml"/></Relationships>
</file>

<file path=ppt/slides/_rels/slide75.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70.xml"/><Relationship Id="rId1" Type="http://schemas.openxmlformats.org/officeDocument/2006/relationships/slideLayout" Target="../slideLayouts/slideLayout14.xml"/></Relationships>
</file>

<file path=ppt/slides/_rels/slide76.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71.xml"/><Relationship Id="rId1" Type="http://schemas.openxmlformats.org/officeDocument/2006/relationships/slideLayout" Target="../slideLayouts/slideLayout14.xml"/></Relationships>
</file>

<file path=ppt/slides/_rels/slide77.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72.xml"/><Relationship Id="rId1" Type="http://schemas.openxmlformats.org/officeDocument/2006/relationships/slideLayout" Target="../slideLayouts/slideLayout14.xml"/></Relationships>
</file>

<file path=ppt/slides/_rels/slide78.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73.xml"/><Relationship Id="rId1" Type="http://schemas.openxmlformats.org/officeDocument/2006/relationships/slideLayout" Target="../slideLayouts/slideLayout14.xml"/></Relationships>
</file>

<file path=ppt/slides/_rels/slide79.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74.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80.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75.xml"/><Relationship Id="rId1" Type="http://schemas.openxmlformats.org/officeDocument/2006/relationships/slideLayout" Target="../slideLayouts/slideLayout14.xml"/></Relationships>
</file>

<file path=ppt/slides/_rels/slide81.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76.xml"/><Relationship Id="rId1" Type="http://schemas.openxmlformats.org/officeDocument/2006/relationships/slideLayout" Target="../slideLayouts/slideLayout14.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4.xml"/></Relationships>
</file>

<file path=ppt/slides/_rels/slide83.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78.xml"/><Relationship Id="rId1" Type="http://schemas.openxmlformats.org/officeDocument/2006/relationships/slideLayout" Target="../slideLayouts/slideLayout14.xml"/></Relationships>
</file>

<file path=ppt/slides/_rels/slide84.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79.xml"/><Relationship Id="rId1" Type="http://schemas.openxmlformats.org/officeDocument/2006/relationships/slideLayout" Target="../slideLayouts/slideLayout14.xml"/></Relationships>
</file>

<file path=ppt/slides/_rels/slide85.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80.xml"/><Relationship Id="rId1" Type="http://schemas.openxmlformats.org/officeDocument/2006/relationships/slideLayout" Target="../slideLayouts/slideLayout14.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4.xml"/></Relationships>
</file>

<file path=ppt/slides/_rels/slide87.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82.xml"/><Relationship Id="rId1" Type="http://schemas.openxmlformats.org/officeDocument/2006/relationships/slideLayout" Target="../slideLayouts/slideLayout14.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4.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90.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85.xml"/><Relationship Id="rId1" Type="http://schemas.openxmlformats.org/officeDocument/2006/relationships/slideLayout" Target="../slideLayouts/slideLayout14.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14.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14.xml"/></Relationships>
</file>

<file path=ppt/slides/_rels/slide93.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88.xml"/><Relationship Id="rId1" Type="http://schemas.openxmlformats.org/officeDocument/2006/relationships/slideLayout" Target="../slideLayouts/slideLayout14.xml"/></Relationships>
</file>

<file path=ppt/slides/_rels/slide94.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89.xml"/><Relationship Id="rId1" Type="http://schemas.openxmlformats.org/officeDocument/2006/relationships/slideLayout" Target="../slideLayouts/slideLayout14.xml"/></Relationships>
</file>

<file path=ppt/slides/_rels/slide95.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90.xml"/><Relationship Id="rId1" Type="http://schemas.openxmlformats.org/officeDocument/2006/relationships/slideLayout" Target="../slideLayouts/slideLayout14.xml"/></Relationships>
</file>

<file path=ppt/slides/_rels/slide96.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91.xml"/><Relationship Id="rId1" Type="http://schemas.openxmlformats.org/officeDocument/2006/relationships/slideLayout" Target="../slideLayouts/slideLayout14.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14.xml"/></Relationships>
</file>

<file path=ppt/slides/_rels/slide98.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93.xml"/><Relationship Id="rId1" Type="http://schemas.openxmlformats.org/officeDocument/2006/relationships/slideLayout" Target="../slideLayouts/slideLayout14.xml"/><Relationship Id="rId4" Type="http://schemas.openxmlformats.org/officeDocument/2006/relationships/image" Target="../media/image65.png"/></Relationships>
</file>

<file path=ppt/slides/_rels/slide99.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94.xml"/><Relationship Id="rId1" Type="http://schemas.openxmlformats.org/officeDocument/2006/relationships/slideLayout" Target="../slideLayouts/slideLayout14.xml"/><Relationship Id="rId4" Type="http://schemas.openxmlformats.org/officeDocument/2006/relationships/image" Target="../media/image67.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311150" y="2263775"/>
            <a:ext cx="3854450" cy="1481138"/>
          </a:xfrm>
        </p:spPr>
        <p:txBody>
          <a:bodyPr/>
          <a:lstStyle/>
          <a:p>
            <a:pPr algn="l" defTabSz="814365">
              <a:spcBef>
                <a:spcPct val="0"/>
              </a:spcBef>
              <a:buNone/>
            </a:pPr>
            <a:r>
              <a:rPr lang="es-ES" sz="2800" b="0" i="0" smtClean="0">
                <a:solidFill>
                  <a:srgbClr val="FFFFFF"/>
                </a:solidFill>
                <a:latin typeface="Arial"/>
              </a:rPr>
              <a:t>Capítulo 6: Routing estático</a:t>
            </a:r>
            <a:br>
              <a:rPr lang="es-ES" sz="2800" b="0" i="0" smtClean="0">
                <a:solidFill>
                  <a:srgbClr val="FFFFFF"/>
                </a:solidFill>
                <a:latin typeface="Arial"/>
              </a:rPr>
            </a:br>
            <a:endParaRPr lang="es-ES" sz="2800" smtClean="0">
              <a:solidFill>
                <a:schemeClr val="folHlink"/>
              </a:solidFill>
            </a:endParaRPr>
          </a:p>
        </p:txBody>
      </p:sp>
      <p:sp>
        <p:nvSpPr>
          <p:cNvPr id="5123" name="Rectangle 3"/>
          <p:cNvSpPr>
            <a:spLocks noGrp="1" noChangeArrowheads="1"/>
          </p:cNvSpPr>
          <p:nvPr>
            <p:ph type="subTitle" idx="1"/>
          </p:nvPr>
        </p:nvSpPr>
        <p:spPr>
          <a:xfrm>
            <a:off x="311150" y="4672013"/>
            <a:ext cx="6788150" cy="658812"/>
          </a:xfrm>
        </p:spPr>
        <p:txBody>
          <a:bodyPr/>
          <a:lstStyle/>
          <a:p>
            <a:pPr marL="0" indent="0">
              <a:buNone/>
            </a:pPr>
            <a:r>
              <a:rPr lang="es-ES" sz="2400" b="1" i="0" smtClean="0">
                <a:solidFill>
                  <a:srgbClr val="000000"/>
                </a:solidFill>
              </a:rPr>
              <a:t>Protocolos de routing</a:t>
            </a:r>
            <a:endParaRPr lang="es-ES" sz="2400" b="1" i="0">
              <a:solidFill>
                <a:srgbClr val="000000"/>
              </a:solidFill>
            </a:endParaRPr>
          </a:p>
        </p:txBody>
      </p:sp>
    </p:spTree>
    <p:extLst>
      <p:ext uri="{BB962C8B-B14F-4D97-AF65-F5344CB8AC3E}">
        <p14:creationId xmlns:p14="http://schemas.microsoft.com/office/powerpoint/2010/main" val="480890131"/>
      </p:ext>
    </p:extLst>
  </p:cSld>
  <p:clrMapOvr>
    <a:masterClrMapping/>
  </p:clrMapOvr>
  <p:transition>
    <p:wipe dir="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339725" y="492125"/>
            <a:ext cx="8456613" cy="871538"/>
          </a:xfrm>
        </p:spPr>
        <p:txBody>
          <a:bodyPr/>
          <a:lstStyle/>
          <a:p>
            <a:pPr algn="l" defTabSz="814365">
              <a:spcBef>
                <a:spcPct val="0"/>
              </a:spcBef>
              <a:spcAft>
                <a:spcPct val="0"/>
              </a:spcAft>
              <a:buNone/>
            </a:pPr>
            <a:r>
              <a:rPr lang="es-ES" sz="1800" b="1" i="0" smtClean="0">
                <a:solidFill>
                  <a:srgbClr val="708CA1"/>
                </a:solidFill>
                <a:latin typeface="Arial"/>
              </a:rPr>
              <a:t>Tipos de rutas estáticas</a:t>
            </a:r>
            <a:br>
              <a:rPr lang="es-ES" sz="1800" b="1" i="0" smtClean="0">
                <a:solidFill>
                  <a:srgbClr val="708CA1"/>
                </a:solidFill>
                <a:latin typeface="Arial"/>
              </a:rPr>
            </a:br>
            <a:r>
              <a:rPr lang="es-ES" sz="3200" b="1" i="0" smtClean="0">
                <a:solidFill>
                  <a:srgbClr val="708CA1"/>
                </a:solidFill>
                <a:latin typeface="Arial"/>
              </a:rPr>
              <a:t>Ruta estática estándar</a:t>
            </a:r>
            <a:endParaRPr lang="es-ES" smtClean="0">
              <a:solidFill>
                <a:schemeClr val="accent5">
                  <a:lumMod val="75000"/>
                </a:schemeClr>
              </a:solidFill>
              <a:cs typeface="Arial" pitchFamily="34" charset="0"/>
            </a:endParaRPr>
          </a:p>
        </p:txBody>
      </p:sp>
      <p:pic>
        <p:nvPicPr>
          <p:cNvPr id="2" name="Content Placeholder 1"/>
          <p:cNvPicPr>
            <a:picLocks noGrp="1" noChangeAspect="1"/>
          </p:cNvPicPr>
          <p:nvPr>
            <p:ph idx="1"/>
          </p:nvPr>
        </p:nvPicPr>
        <p:blipFill>
          <a:blip r:embed="rId3"/>
          <a:stretch>
            <a:fillRect/>
          </a:stretch>
        </p:blipFill>
        <p:spPr>
          <a:xfrm>
            <a:off x="1405438" y="1565275"/>
            <a:ext cx="6237874" cy="4386263"/>
          </a:xfrm>
        </p:spPr>
      </p:pic>
    </p:spTree>
    <p:extLst>
      <p:ext uri="{BB962C8B-B14F-4D97-AF65-F5344CB8AC3E}">
        <p14:creationId xmlns:p14="http://schemas.microsoft.com/office/powerpoint/2010/main" val="2320913492"/>
      </p:ext>
    </p:extLst>
  </p:cSld>
  <p:clrMapOvr>
    <a:masterClrMapping/>
  </p:clrMapOvr>
  <p:transition spd="med">
    <p:wipe dir="r"/>
  </p:transition>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MX"/>
          </a:p>
        </p:txBody>
      </p:sp>
      <p:pic>
        <p:nvPicPr>
          <p:cNvPr id="4" name="Picture 3"/>
          <p:cNvPicPr>
            <a:picLocks noGrp="1" noChangeAspect="1" noChangeArrowheads="1"/>
          </p:cNvPicPr>
          <p:nvPr>
            <p:ph idx="1"/>
          </p:nvPr>
        </p:nvPicPr>
        <p:blipFill>
          <a:blip r:embed="rId2"/>
          <a:stretch>
            <a:fillRect/>
          </a:stretch>
        </p:blipFill>
        <p:spPr bwMode="auto">
          <a:xfrm>
            <a:off x="560683" y="787400"/>
            <a:ext cx="8369006" cy="4597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68620081"/>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235724" y="493485"/>
            <a:ext cx="8456613" cy="885372"/>
          </a:xfrm>
        </p:spPr>
        <p:txBody>
          <a:bodyPr/>
          <a:lstStyle/>
          <a:p>
            <a:pPr algn="l" defTabSz="814365">
              <a:spcBef>
                <a:spcPct val="0"/>
              </a:spcBef>
              <a:spcAft>
                <a:spcPct val="0"/>
              </a:spcAft>
              <a:buNone/>
              <a:tabLst>
                <a:tab pos="4803775" algn="l"/>
              </a:tabLst>
            </a:pPr>
            <a:r>
              <a:rPr lang="es-ES" sz="1800" b="1" i="0" smtClean="0">
                <a:solidFill>
                  <a:srgbClr val="708CA1"/>
                </a:solidFill>
                <a:latin typeface="Arial"/>
              </a:rPr>
              <a:t>Configuración del protocolo RIP</a:t>
            </a:r>
            <a:br>
              <a:rPr lang="es-ES" sz="1800" b="1" i="0" smtClean="0">
                <a:solidFill>
                  <a:srgbClr val="708CA1"/>
                </a:solidFill>
                <a:latin typeface="Arial"/>
              </a:rPr>
            </a:br>
            <a:r>
              <a:rPr lang="es-ES" sz="2800" b="1" i="0" smtClean="0">
                <a:solidFill>
                  <a:srgbClr val="708CA1"/>
                </a:solidFill>
                <a:latin typeface="Arial"/>
              </a:rPr>
              <a:t>Habilitación de RIPv2</a:t>
            </a:r>
            <a:endParaRPr lang="es-ES" sz="2800"/>
          </a:p>
        </p:txBody>
      </p:sp>
      <p:pic>
        <p:nvPicPr>
          <p:cNvPr id="23554" name="Picture 2"/>
          <p:cNvPicPr>
            <a:picLocks noChangeAspect="1" noChangeArrowheads="1"/>
          </p:cNvPicPr>
          <p:nvPr/>
        </p:nvPicPr>
        <p:blipFill>
          <a:blip r:embed="rId3"/>
          <a:stretch>
            <a:fillRect/>
          </a:stretch>
        </p:blipFill>
        <p:spPr bwMode="auto">
          <a:xfrm>
            <a:off x="4760684" y="2413176"/>
            <a:ext cx="4181475" cy="35982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3556" name="Picture 4"/>
          <p:cNvPicPr>
            <a:picLocks noChangeAspect="1" noChangeArrowheads="1"/>
          </p:cNvPicPr>
          <p:nvPr/>
        </p:nvPicPr>
        <p:blipFill>
          <a:blip r:embed="rId4"/>
          <a:stretch>
            <a:fillRect/>
          </a:stretch>
        </p:blipFill>
        <p:spPr bwMode="auto">
          <a:xfrm>
            <a:off x="239558" y="2099356"/>
            <a:ext cx="4174528" cy="3762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2901584"/>
      </p:ext>
    </p:extLst>
  </p:cSld>
  <p:clrMapOvr>
    <a:masterClrMapping/>
  </p:clrMapOvr>
  <p:transition spd="med">
    <p:wipe dir="r"/>
  </p:transition>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235724" y="493485"/>
            <a:ext cx="8456613" cy="885372"/>
          </a:xfrm>
        </p:spPr>
        <p:txBody>
          <a:bodyPr/>
          <a:lstStyle/>
          <a:p>
            <a:pPr algn="l" defTabSz="814365">
              <a:spcBef>
                <a:spcPct val="0"/>
              </a:spcBef>
              <a:spcAft>
                <a:spcPct val="0"/>
              </a:spcAft>
              <a:buNone/>
              <a:tabLst>
                <a:tab pos="4803775" algn="l"/>
              </a:tabLst>
            </a:pPr>
            <a:r>
              <a:rPr lang="es-ES" sz="1800" b="1" i="0" smtClean="0">
                <a:solidFill>
                  <a:srgbClr val="708CA1"/>
                </a:solidFill>
                <a:latin typeface="Arial"/>
              </a:rPr>
              <a:t>Configuración del protocolo RIP</a:t>
            </a:r>
            <a:br>
              <a:rPr lang="es-ES" sz="1800" b="1" i="0" smtClean="0">
                <a:solidFill>
                  <a:srgbClr val="708CA1"/>
                </a:solidFill>
                <a:latin typeface="Arial"/>
              </a:rPr>
            </a:br>
            <a:r>
              <a:rPr lang="es-ES" sz="2800" b="1" i="0" smtClean="0">
                <a:solidFill>
                  <a:srgbClr val="708CA1"/>
                </a:solidFill>
                <a:latin typeface="Arial"/>
              </a:rPr>
              <a:t>Configuración de interfaces pasivas</a:t>
            </a:r>
            <a:endParaRPr lang="es-ES" sz="2800"/>
          </a:p>
        </p:txBody>
      </p:sp>
      <p:pic>
        <p:nvPicPr>
          <p:cNvPr id="24581" name="Picture 5"/>
          <p:cNvPicPr>
            <a:picLocks noChangeAspect="1" noChangeArrowheads="1"/>
          </p:cNvPicPr>
          <p:nvPr/>
        </p:nvPicPr>
        <p:blipFill>
          <a:blip r:embed="rId3"/>
          <a:stretch>
            <a:fillRect/>
          </a:stretch>
        </p:blipFill>
        <p:spPr bwMode="auto">
          <a:xfrm>
            <a:off x="4355397" y="3581400"/>
            <a:ext cx="4206920" cy="3276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4582" name="Picture 6"/>
          <p:cNvPicPr>
            <a:picLocks noChangeAspect="1" noChangeArrowheads="1"/>
          </p:cNvPicPr>
          <p:nvPr/>
        </p:nvPicPr>
        <p:blipFill>
          <a:blip r:embed="rId4"/>
          <a:stretch>
            <a:fillRect/>
          </a:stretch>
        </p:blipFill>
        <p:spPr bwMode="auto">
          <a:xfrm>
            <a:off x="396648" y="1801124"/>
            <a:ext cx="4973638" cy="18054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396648" y="3904343"/>
            <a:ext cx="3710895" cy="2554545"/>
          </a:xfrm>
          <a:prstGeom prst="rect">
            <a:avLst/>
          </a:prstGeom>
          <a:noFill/>
        </p:spPr>
        <p:txBody>
          <a:bodyPr wrap="square" rtlCol="0">
            <a:spAutoFit/>
          </a:bodyPr>
          <a:lstStyle/>
          <a:p>
            <a:pPr algn="l">
              <a:lnSpc>
                <a:spcPct val="100000"/>
              </a:lnSpc>
              <a:buNone/>
            </a:pPr>
            <a:r>
              <a:rPr lang="es-ES" sz="2000" b="0" i="0" dirty="0" smtClean="0">
                <a:solidFill>
                  <a:schemeClr val="tx1"/>
                </a:solidFill>
                <a:latin typeface="Arial"/>
              </a:rPr>
              <a:t>El envío de actualizaciones innecesarias a una LAN impacta en la red de tres maneras:</a:t>
            </a:r>
          </a:p>
          <a:p>
            <a:pPr marL="342900" indent="-342900" algn="l">
              <a:lnSpc>
                <a:spcPct val="100000"/>
              </a:lnSpc>
              <a:buFont typeface="Wingdings"/>
              <a:buChar char="§"/>
            </a:pPr>
            <a:r>
              <a:rPr lang="es-ES" sz="2000" b="1" i="0" dirty="0" smtClean="0">
                <a:solidFill>
                  <a:schemeClr val="tx1"/>
                </a:solidFill>
                <a:latin typeface="Arial"/>
              </a:rPr>
              <a:t>Desperdicio de ancho de banda </a:t>
            </a:r>
            <a:endParaRPr lang="es-ES" sz="2000" dirty="0" smtClean="0"/>
          </a:p>
          <a:p>
            <a:pPr marL="342900" indent="-342900" algn="l">
              <a:lnSpc>
                <a:spcPct val="100000"/>
              </a:lnSpc>
              <a:buFont typeface="Wingdings"/>
              <a:buChar char="§"/>
            </a:pPr>
            <a:r>
              <a:rPr lang="es-ES" sz="2000" b="1" i="0" dirty="0" smtClean="0">
                <a:solidFill>
                  <a:schemeClr val="tx1"/>
                </a:solidFill>
                <a:latin typeface="Arial"/>
              </a:rPr>
              <a:t>Recursos desperdiciados</a:t>
            </a:r>
          </a:p>
          <a:p>
            <a:pPr marL="342900" indent="-342900" algn="l">
              <a:lnSpc>
                <a:spcPct val="100000"/>
              </a:lnSpc>
              <a:buFont typeface="Wingdings"/>
              <a:buChar char="§"/>
            </a:pPr>
            <a:r>
              <a:rPr lang="es-ES" sz="2000" b="1" i="0" dirty="0" smtClean="0">
                <a:solidFill>
                  <a:schemeClr val="tx1"/>
                </a:solidFill>
                <a:latin typeface="Arial"/>
              </a:rPr>
              <a:t>Riesgo de seguridad </a:t>
            </a:r>
            <a:endParaRPr lang="es-ES" sz="2000" dirty="0"/>
          </a:p>
        </p:txBody>
      </p:sp>
    </p:spTree>
    <p:extLst>
      <p:ext uri="{BB962C8B-B14F-4D97-AF65-F5344CB8AC3E}">
        <p14:creationId xmlns:p14="http://schemas.microsoft.com/office/powerpoint/2010/main" val="1034718187"/>
      </p:ext>
    </p:extLst>
  </p:cSld>
  <p:clrMapOvr>
    <a:masterClrMapping/>
  </p:clrMapOvr>
  <p:transition spd="med">
    <p:wipe dir="r"/>
  </p:transition>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235724" y="493485"/>
            <a:ext cx="8456613" cy="885372"/>
          </a:xfrm>
        </p:spPr>
        <p:txBody>
          <a:bodyPr/>
          <a:lstStyle/>
          <a:p>
            <a:pPr algn="l" defTabSz="814365">
              <a:spcBef>
                <a:spcPct val="0"/>
              </a:spcBef>
              <a:spcAft>
                <a:spcPct val="0"/>
              </a:spcAft>
              <a:buNone/>
              <a:tabLst>
                <a:tab pos="4803775" algn="l"/>
              </a:tabLst>
            </a:pPr>
            <a:r>
              <a:rPr lang="es-ES" sz="1800" b="1" i="0" dirty="0" smtClean="0">
                <a:solidFill>
                  <a:srgbClr val="708CA1"/>
                </a:solidFill>
                <a:latin typeface="Arial"/>
              </a:rPr>
              <a:t>Configuración del protocolo RIP</a:t>
            </a:r>
            <a:br>
              <a:rPr lang="es-ES" sz="1800" b="1" i="0" dirty="0" smtClean="0">
                <a:solidFill>
                  <a:srgbClr val="708CA1"/>
                </a:solidFill>
                <a:latin typeface="Arial"/>
              </a:rPr>
            </a:br>
            <a:r>
              <a:rPr lang="es-ES" sz="2800" b="1" i="0" dirty="0" smtClean="0">
                <a:solidFill>
                  <a:srgbClr val="708CA1"/>
                </a:solidFill>
                <a:latin typeface="Arial"/>
              </a:rPr>
              <a:t>Propagación de rutas predeterminadas</a:t>
            </a:r>
            <a:endParaRPr lang="es-ES" sz="2800" dirty="0"/>
          </a:p>
        </p:txBody>
      </p:sp>
      <p:pic>
        <p:nvPicPr>
          <p:cNvPr id="25602" name="Picture 2"/>
          <p:cNvPicPr>
            <a:picLocks noChangeAspect="1" noChangeArrowheads="1"/>
          </p:cNvPicPr>
          <p:nvPr/>
        </p:nvPicPr>
        <p:blipFill>
          <a:blip r:embed="rId3"/>
          <a:stretch>
            <a:fillRect/>
          </a:stretch>
        </p:blipFill>
        <p:spPr bwMode="auto">
          <a:xfrm>
            <a:off x="532038" y="1552047"/>
            <a:ext cx="5157561" cy="18510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5603" name="Picture 3"/>
          <p:cNvPicPr>
            <a:picLocks noChangeAspect="1" noChangeArrowheads="1"/>
          </p:cNvPicPr>
          <p:nvPr/>
        </p:nvPicPr>
        <p:blipFill>
          <a:blip r:embed="rId4"/>
          <a:stretch>
            <a:fillRect/>
          </a:stretch>
        </p:blipFill>
        <p:spPr bwMode="auto">
          <a:xfrm>
            <a:off x="4401037" y="3260759"/>
            <a:ext cx="4183675" cy="34532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12878023"/>
      </p:ext>
    </p:extLst>
  </p:cSld>
  <p:clrMapOvr>
    <a:masterClrMapping/>
  </p:clrMapOvr>
  <p:transition spd="med">
    <p:wipe dir="r"/>
  </p:transition>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235724" y="493485"/>
            <a:ext cx="8456613" cy="885372"/>
          </a:xfrm>
        </p:spPr>
        <p:txBody>
          <a:bodyPr/>
          <a:lstStyle/>
          <a:p>
            <a:pPr algn="l" defTabSz="814365">
              <a:spcBef>
                <a:spcPct val="0"/>
              </a:spcBef>
              <a:spcAft>
                <a:spcPct val="0"/>
              </a:spcAft>
              <a:buNone/>
              <a:tabLst>
                <a:tab pos="4803775" algn="l"/>
              </a:tabLst>
            </a:pPr>
            <a:r>
              <a:rPr lang="es-ES" sz="1800" b="1" i="0" smtClean="0">
                <a:solidFill>
                  <a:srgbClr val="708CA1"/>
                </a:solidFill>
                <a:latin typeface="Arial"/>
              </a:rPr>
              <a:t>Configuración del protocolo RIPng</a:t>
            </a:r>
            <a:br>
              <a:rPr lang="es-ES" sz="1800" b="1" i="0" smtClean="0">
                <a:solidFill>
                  <a:srgbClr val="708CA1"/>
                </a:solidFill>
                <a:latin typeface="Arial"/>
              </a:rPr>
            </a:br>
            <a:r>
              <a:rPr lang="es-ES" sz="2800" b="1" i="0" smtClean="0">
                <a:solidFill>
                  <a:srgbClr val="708CA1"/>
                </a:solidFill>
                <a:latin typeface="Arial"/>
              </a:rPr>
              <a:t>Anuncio de redes IPv6</a:t>
            </a:r>
            <a:endParaRPr lang="es-ES" sz="2800"/>
          </a:p>
        </p:txBody>
      </p:sp>
      <p:pic>
        <p:nvPicPr>
          <p:cNvPr id="26626" name="Picture 2"/>
          <p:cNvPicPr>
            <a:picLocks noChangeAspect="1" noChangeArrowheads="1"/>
          </p:cNvPicPr>
          <p:nvPr/>
        </p:nvPicPr>
        <p:blipFill>
          <a:blip r:embed="rId3"/>
          <a:stretch>
            <a:fillRect/>
          </a:stretch>
        </p:blipFill>
        <p:spPr bwMode="auto">
          <a:xfrm>
            <a:off x="1846723" y="1593329"/>
            <a:ext cx="5613745" cy="50389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32446446"/>
      </p:ext>
    </p:extLst>
  </p:cSld>
  <p:clrMapOvr>
    <a:masterClrMapping/>
  </p:clrMapOvr>
  <p:transition spd="med">
    <p:wipe dir="r"/>
  </p:transition>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235724" y="493485"/>
            <a:ext cx="8456613" cy="885372"/>
          </a:xfrm>
        </p:spPr>
        <p:txBody>
          <a:bodyPr/>
          <a:lstStyle/>
          <a:p>
            <a:pPr algn="l" defTabSz="814365">
              <a:spcBef>
                <a:spcPct val="0"/>
              </a:spcBef>
              <a:spcAft>
                <a:spcPct val="0"/>
              </a:spcAft>
              <a:buNone/>
              <a:tabLst>
                <a:tab pos="4803775" algn="l"/>
              </a:tabLst>
            </a:pPr>
            <a:r>
              <a:rPr lang="es-ES" sz="1800" b="1" i="0" smtClean="0">
                <a:solidFill>
                  <a:srgbClr val="708CA1"/>
                </a:solidFill>
                <a:latin typeface="Arial"/>
              </a:rPr>
              <a:t>Configuración del protocolo RIPng</a:t>
            </a:r>
            <a:br>
              <a:rPr lang="es-ES" sz="1800" b="1" i="0" smtClean="0">
                <a:solidFill>
                  <a:srgbClr val="708CA1"/>
                </a:solidFill>
                <a:latin typeface="Arial"/>
              </a:rPr>
            </a:br>
            <a:r>
              <a:rPr lang="es-ES" sz="2800" b="1" i="0" smtClean="0">
                <a:solidFill>
                  <a:srgbClr val="708CA1"/>
                </a:solidFill>
                <a:latin typeface="Arial"/>
              </a:rPr>
              <a:t>Análisis de la configuración de RIPng</a:t>
            </a:r>
            <a:endParaRPr lang="es-ES" sz="2800"/>
          </a:p>
        </p:txBody>
      </p:sp>
      <p:pic>
        <p:nvPicPr>
          <p:cNvPr id="27650" name="Picture 2"/>
          <p:cNvPicPr>
            <a:picLocks noChangeAspect="1" noChangeArrowheads="1"/>
          </p:cNvPicPr>
          <p:nvPr/>
        </p:nvPicPr>
        <p:blipFill>
          <a:blip r:embed="rId3"/>
          <a:stretch>
            <a:fillRect/>
          </a:stretch>
        </p:blipFill>
        <p:spPr bwMode="auto">
          <a:xfrm>
            <a:off x="527535" y="2376486"/>
            <a:ext cx="3816921" cy="22971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7651" name="Picture 3"/>
          <p:cNvPicPr>
            <a:picLocks noChangeAspect="1" noChangeArrowheads="1"/>
          </p:cNvPicPr>
          <p:nvPr/>
        </p:nvPicPr>
        <p:blipFill>
          <a:blip r:embed="rId4"/>
          <a:stretch>
            <a:fillRect/>
          </a:stretch>
        </p:blipFill>
        <p:spPr bwMode="auto">
          <a:xfrm>
            <a:off x="4599876" y="1790019"/>
            <a:ext cx="4192398" cy="3800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09838349"/>
      </p:ext>
    </p:extLst>
  </p:cSld>
  <p:clrMapOvr>
    <a:masterClrMapping/>
  </p:clrMapOvr>
  <p:transition spd="med">
    <p:wipe dir="r"/>
  </p:transition>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235724" y="493485"/>
            <a:ext cx="8456613" cy="885372"/>
          </a:xfrm>
        </p:spPr>
        <p:txBody>
          <a:bodyPr/>
          <a:lstStyle/>
          <a:p>
            <a:pPr algn="l" defTabSz="814365">
              <a:spcBef>
                <a:spcPct val="0"/>
              </a:spcBef>
              <a:spcAft>
                <a:spcPct val="0"/>
              </a:spcAft>
              <a:buNone/>
              <a:tabLst>
                <a:tab pos="4803775" algn="l"/>
              </a:tabLst>
            </a:pPr>
            <a:r>
              <a:rPr lang="es-ES" sz="1800" b="1" i="0" smtClean="0">
                <a:solidFill>
                  <a:srgbClr val="708CA1"/>
                </a:solidFill>
                <a:latin typeface="Arial"/>
              </a:rPr>
              <a:t>Configuración del protocolo RIPng</a:t>
            </a:r>
            <a:br>
              <a:rPr lang="es-ES" sz="1800" b="1" i="0" smtClean="0">
                <a:solidFill>
                  <a:srgbClr val="708CA1"/>
                </a:solidFill>
                <a:latin typeface="Arial"/>
              </a:rPr>
            </a:br>
            <a:r>
              <a:rPr lang="es-ES" sz="2800" b="1" i="0" smtClean="0">
                <a:solidFill>
                  <a:srgbClr val="708CA1"/>
                </a:solidFill>
                <a:latin typeface="Arial"/>
              </a:rPr>
              <a:t>Análisis de la configuración de RIPng</a:t>
            </a:r>
            <a:endParaRPr lang="es-ES" sz="2800"/>
          </a:p>
        </p:txBody>
      </p:sp>
      <p:pic>
        <p:nvPicPr>
          <p:cNvPr id="28674" name="Picture 2"/>
          <p:cNvPicPr>
            <a:picLocks noChangeAspect="1" noChangeArrowheads="1"/>
          </p:cNvPicPr>
          <p:nvPr/>
        </p:nvPicPr>
        <p:blipFill>
          <a:blip r:embed="rId3"/>
          <a:stretch>
            <a:fillRect/>
          </a:stretch>
        </p:blipFill>
        <p:spPr bwMode="auto">
          <a:xfrm>
            <a:off x="1731441" y="2013630"/>
            <a:ext cx="5811745" cy="46101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91248114"/>
      </p:ext>
    </p:extLst>
  </p:cSld>
  <p:clrMapOvr>
    <a:masterClrMapping/>
  </p:clrMapOvr>
  <p:transition spd="med">
    <p:wipe dir="r"/>
  </p:transition>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238125" y="1072696"/>
            <a:ext cx="8456613" cy="871538"/>
          </a:xfrm>
        </p:spPr>
        <p:txBody>
          <a:bodyPr/>
          <a:lstStyle/>
          <a:p>
            <a:pPr algn="l" defTabSz="814365">
              <a:spcBef>
                <a:spcPct val="0"/>
              </a:spcBef>
              <a:spcAft>
                <a:spcPct val="0"/>
              </a:spcAft>
              <a:buNone/>
              <a:tabLst>
                <a:tab pos="4803775" algn="l"/>
              </a:tabLst>
            </a:pPr>
            <a:r>
              <a:rPr lang="es-ES" sz="1800" b="1" i="0" smtClean="0">
                <a:solidFill>
                  <a:srgbClr val="708CA1"/>
                </a:solidFill>
                <a:latin typeface="Arial"/>
              </a:rPr>
              <a:t/>
            </a:r>
            <a:br>
              <a:rPr lang="es-ES" sz="1800" b="1" i="0" smtClean="0">
                <a:solidFill>
                  <a:srgbClr val="708CA1"/>
                </a:solidFill>
                <a:latin typeface="Arial"/>
              </a:rPr>
            </a:br>
            <a:r>
              <a:rPr lang="es-ES" sz="2800" b="1" i="0" smtClean="0">
                <a:solidFill>
                  <a:srgbClr val="708CA1"/>
                </a:solidFill>
                <a:latin typeface="Arial"/>
              </a:rPr>
              <a:t>Routing dinámico de estado de enlace</a:t>
            </a:r>
            <a:endParaRPr lang="es-ES" sz="2800"/>
          </a:p>
        </p:txBody>
      </p:sp>
    </p:spTree>
    <p:extLst>
      <p:ext uri="{BB962C8B-B14F-4D97-AF65-F5344CB8AC3E}">
        <p14:creationId xmlns:p14="http://schemas.microsoft.com/office/powerpoint/2010/main" val="298577203"/>
      </p:ext>
    </p:extLst>
  </p:cSld>
  <p:clrMapOvr>
    <a:masterClrMapping/>
  </p:clrMapOvr>
  <p:transition spd="med">
    <p:wipe dir="r"/>
  </p:transition>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235724" y="493485"/>
            <a:ext cx="8456613" cy="885372"/>
          </a:xfrm>
        </p:spPr>
        <p:txBody>
          <a:bodyPr/>
          <a:lstStyle/>
          <a:p>
            <a:pPr algn="l" defTabSz="814365">
              <a:spcBef>
                <a:spcPct val="0"/>
              </a:spcBef>
              <a:spcAft>
                <a:spcPct val="0"/>
              </a:spcAft>
              <a:buNone/>
              <a:tabLst>
                <a:tab pos="4803775" algn="l"/>
              </a:tabLst>
            </a:pPr>
            <a:r>
              <a:rPr lang="es-ES" sz="1800" b="1" i="0" smtClean="0">
                <a:solidFill>
                  <a:srgbClr val="708CA1"/>
                </a:solidFill>
                <a:latin typeface="Arial"/>
              </a:rPr>
              <a:t>Funcionamiento del protocolo de routing de estado de enlace</a:t>
            </a:r>
            <a:br>
              <a:rPr lang="es-ES" sz="1800" b="1" i="0" smtClean="0">
                <a:solidFill>
                  <a:srgbClr val="708CA1"/>
                </a:solidFill>
                <a:latin typeface="Arial"/>
              </a:rPr>
            </a:br>
            <a:r>
              <a:rPr lang="es-ES" sz="2800" b="1" i="0" smtClean="0">
                <a:solidFill>
                  <a:srgbClr val="708CA1"/>
                </a:solidFill>
                <a:latin typeface="Arial"/>
              </a:rPr>
              <a:t>Protocolos Shortest Path First</a:t>
            </a:r>
            <a:endParaRPr lang="es-ES" sz="2800"/>
          </a:p>
        </p:txBody>
      </p:sp>
      <p:pic>
        <p:nvPicPr>
          <p:cNvPr id="29698" name="Picture 2"/>
          <p:cNvPicPr>
            <a:picLocks noChangeAspect="1" noChangeArrowheads="1"/>
          </p:cNvPicPr>
          <p:nvPr/>
        </p:nvPicPr>
        <p:blipFill>
          <a:blip r:embed="rId3"/>
          <a:srcRect r="1261"/>
          <a:stretch>
            <a:fillRect/>
          </a:stretch>
        </p:blipFill>
        <p:spPr bwMode="auto">
          <a:xfrm>
            <a:off x="2329131" y="1612310"/>
            <a:ext cx="5005119" cy="45852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11023601"/>
      </p:ext>
    </p:extLst>
  </p:cSld>
  <p:clrMapOvr>
    <a:masterClrMapping/>
  </p:clrMapOvr>
  <p:transition spd="med">
    <p:wipe dir="r"/>
  </p:transition>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235724" y="493485"/>
            <a:ext cx="8456613" cy="885372"/>
          </a:xfrm>
        </p:spPr>
        <p:txBody>
          <a:bodyPr/>
          <a:lstStyle/>
          <a:p>
            <a:pPr algn="l" defTabSz="814365">
              <a:spcBef>
                <a:spcPct val="0"/>
              </a:spcBef>
              <a:spcAft>
                <a:spcPct val="0"/>
              </a:spcAft>
              <a:buNone/>
              <a:tabLst>
                <a:tab pos="4803775" algn="l"/>
              </a:tabLst>
            </a:pPr>
            <a:r>
              <a:rPr lang="es-ES" sz="1800" b="1" i="0" smtClean="0">
                <a:solidFill>
                  <a:srgbClr val="708CA1"/>
                </a:solidFill>
                <a:latin typeface="Arial"/>
              </a:rPr>
              <a:t>Funcionamiento del protocolo de routing de estado de enlace</a:t>
            </a:r>
            <a:br>
              <a:rPr lang="es-ES" sz="1800" b="1" i="0" smtClean="0">
                <a:solidFill>
                  <a:srgbClr val="708CA1"/>
                </a:solidFill>
                <a:latin typeface="Arial"/>
              </a:rPr>
            </a:br>
            <a:r>
              <a:rPr lang="es-ES" sz="2800" b="1" i="0" smtClean="0">
                <a:solidFill>
                  <a:srgbClr val="708CA1"/>
                </a:solidFill>
                <a:latin typeface="Arial"/>
              </a:rPr>
              <a:t>Algoritmo de Dijkstra</a:t>
            </a:r>
            <a:endParaRPr lang="es-ES" sz="2800"/>
          </a:p>
        </p:txBody>
      </p:sp>
      <p:pic>
        <p:nvPicPr>
          <p:cNvPr id="30722" name="Picture 2"/>
          <p:cNvPicPr>
            <a:picLocks noChangeAspect="1" noChangeArrowheads="1"/>
          </p:cNvPicPr>
          <p:nvPr/>
        </p:nvPicPr>
        <p:blipFill>
          <a:blip r:embed="rId3"/>
          <a:stretch>
            <a:fillRect/>
          </a:stretch>
        </p:blipFill>
        <p:spPr bwMode="auto">
          <a:xfrm>
            <a:off x="1627378" y="1563549"/>
            <a:ext cx="5978108" cy="48614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07382368"/>
      </p:ext>
    </p:extLst>
  </p:cSld>
  <p:clrMapOvr>
    <a:masterClrMapping/>
  </p:clrMapOvr>
  <p:transition spd="med">
    <p:wipe dir="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339725" y="492125"/>
            <a:ext cx="8456613" cy="871538"/>
          </a:xfrm>
        </p:spPr>
        <p:txBody>
          <a:bodyPr/>
          <a:lstStyle/>
          <a:p>
            <a:pPr algn="l" defTabSz="814365">
              <a:spcBef>
                <a:spcPct val="0"/>
              </a:spcBef>
              <a:spcAft>
                <a:spcPct val="0"/>
              </a:spcAft>
              <a:buNone/>
            </a:pPr>
            <a:r>
              <a:rPr lang="es-ES" sz="1800" b="1" i="0" smtClean="0">
                <a:solidFill>
                  <a:srgbClr val="708CA1"/>
                </a:solidFill>
                <a:latin typeface="Arial"/>
              </a:rPr>
              <a:t>Tipos de rutas estáticas</a:t>
            </a:r>
            <a:br>
              <a:rPr lang="es-ES" sz="1800" b="1" i="0" smtClean="0">
                <a:solidFill>
                  <a:srgbClr val="708CA1"/>
                </a:solidFill>
                <a:latin typeface="Arial"/>
              </a:rPr>
            </a:br>
            <a:r>
              <a:rPr lang="es-ES" sz="3200" b="1" i="0" smtClean="0">
                <a:solidFill>
                  <a:srgbClr val="708CA1"/>
                </a:solidFill>
                <a:latin typeface="Arial"/>
              </a:rPr>
              <a:t>Ruta estática predeterminada</a:t>
            </a:r>
            <a:endParaRPr lang="es-ES" smtClean="0">
              <a:solidFill>
                <a:schemeClr val="accent5">
                  <a:lumMod val="75000"/>
                </a:schemeClr>
              </a:solidFill>
              <a:cs typeface="Arial" pitchFamily="34" charset="0"/>
            </a:endParaRPr>
          </a:p>
        </p:txBody>
      </p:sp>
      <p:sp>
        <p:nvSpPr>
          <p:cNvPr id="38915" name="Content Placeholder 5"/>
          <p:cNvSpPr>
            <a:spLocks noGrp="1"/>
          </p:cNvSpPr>
          <p:nvPr>
            <p:ph idx="1"/>
          </p:nvPr>
        </p:nvSpPr>
        <p:spPr>
          <a:xfrm>
            <a:off x="554038" y="1565275"/>
            <a:ext cx="7940675" cy="4386263"/>
          </a:xfrm>
        </p:spPr>
        <p:txBody>
          <a:bodyPr/>
          <a:lstStyle/>
          <a:p>
            <a:pPr marL="236555" indent="-236555" algn="l" defTabSz="814365">
              <a:lnSpc>
                <a:spcPct val="95000"/>
              </a:lnSpc>
              <a:spcBef>
                <a:spcPct val="50000"/>
              </a:spcBef>
              <a:spcAft>
                <a:spcPct val="0"/>
              </a:spcAft>
              <a:buClr>
                <a:srgbClr val="708CA1"/>
              </a:buClr>
              <a:buFont typeface="Wingdings"/>
              <a:buChar char="§"/>
            </a:pPr>
            <a:r>
              <a:rPr lang="es-ES" sz="2400" b="0" i="0" smtClean="0">
                <a:solidFill>
                  <a:srgbClr val="000000"/>
                </a:solidFill>
                <a:latin typeface="Arial"/>
              </a:rPr>
              <a:t>Una ruta estática predeterminada es aquella que coincide con todos los paquetes. </a:t>
            </a:r>
            <a:endParaRPr lang="es-ES" smtClean="0"/>
          </a:p>
          <a:p>
            <a:pPr marL="236555" indent="-236555" algn="l" defTabSz="814365">
              <a:lnSpc>
                <a:spcPct val="95000"/>
              </a:lnSpc>
              <a:spcBef>
                <a:spcPct val="50000"/>
              </a:spcBef>
              <a:spcAft>
                <a:spcPct val="0"/>
              </a:spcAft>
              <a:buClr>
                <a:srgbClr val="708CA1"/>
              </a:buClr>
              <a:buFont typeface="Wingdings"/>
              <a:buChar char="§"/>
            </a:pPr>
            <a:r>
              <a:rPr lang="es-ES" sz="2400" b="0" i="0" smtClean="0">
                <a:solidFill>
                  <a:srgbClr val="000000"/>
                </a:solidFill>
                <a:latin typeface="Arial"/>
              </a:rPr>
              <a:t>Una ruta predeterminada identifica la dirección IP del gateway al cual el router envía todos los paquetes IP para los que no tiene una ruta descubierta o estática. </a:t>
            </a:r>
            <a:endParaRPr lang="es-ES" smtClean="0"/>
          </a:p>
          <a:p>
            <a:pPr marL="236555" indent="-236555" algn="l" defTabSz="814365">
              <a:lnSpc>
                <a:spcPct val="95000"/>
              </a:lnSpc>
              <a:spcBef>
                <a:spcPct val="50000"/>
              </a:spcBef>
              <a:spcAft>
                <a:spcPct val="0"/>
              </a:spcAft>
              <a:buClr>
                <a:srgbClr val="708CA1"/>
              </a:buClr>
              <a:buFont typeface="Wingdings"/>
              <a:buChar char="§"/>
            </a:pPr>
            <a:r>
              <a:rPr lang="es-ES" sz="2400" b="0" i="0" smtClean="0">
                <a:solidFill>
                  <a:srgbClr val="000000"/>
                </a:solidFill>
                <a:latin typeface="Arial"/>
              </a:rPr>
              <a:t>Una ruta estática predeterminada es simplemente una ruta estática con 0.0.0.0/0 como dirección IPv4 de destino.</a:t>
            </a:r>
            <a:endParaRPr lang="es-ES" smtClean="0"/>
          </a:p>
        </p:txBody>
      </p:sp>
    </p:spTree>
    <p:extLst>
      <p:ext uri="{BB962C8B-B14F-4D97-AF65-F5344CB8AC3E}">
        <p14:creationId xmlns:p14="http://schemas.microsoft.com/office/powerpoint/2010/main" val="3798289143"/>
      </p:ext>
    </p:extLst>
  </p:cSld>
  <p:clrMapOvr>
    <a:masterClrMapping/>
  </p:clrMapOvr>
  <p:transition spd="med">
    <p:wipe dir="r"/>
  </p:transition>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235724" y="493485"/>
            <a:ext cx="8456613" cy="885372"/>
          </a:xfrm>
        </p:spPr>
        <p:txBody>
          <a:bodyPr/>
          <a:lstStyle/>
          <a:p>
            <a:pPr algn="l" defTabSz="814365">
              <a:spcBef>
                <a:spcPct val="0"/>
              </a:spcBef>
              <a:spcAft>
                <a:spcPct val="0"/>
              </a:spcAft>
              <a:buNone/>
              <a:tabLst>
                <a:tab pos="4803775" algn="l"/>
              </a:tabLst>
            </a:pPr>
            <a:r>
              <a:rPr lang="es-ES" sz="1800" b="1" i="0" smtClean="0">
                <a:solidFill>
                  <a:srgbClr val="708CA1"/>
                </a:solidFill>
                <a:latin typeface="Arial"/>
              </a:rPr>
              <a:t>Actualizaciones de estado de enlace</a:t>
            </a:r>
            <a:br>
              <a:rPr lang="es-ES" sz="1800" b="1" i="0" smtClean="0">
                <a:solidFill>
                  <a:srgbClr val="708CA1"/>
                </a:solidFill>
                <a:latin typeface="Arial"/>
              </a:rPr>
            </a:br>
            <a:r>
              <a:rPr lang="es-ES" sz="2800" b="1" i="0" smtClean="0">
                <a:solidFill>
                  <a:srgbClr val="708CA1"/>
                </a:solidFill>
                <a:latin typeface="Arial"/>
              </a:rPr>
              <a:t>Proceso de routing de estado de enlace</a:t>
            </a:r>
            <a:endParaRPr lang="es-ES" sz="2800"/>
          </a:p>
        </p:txBody>
      </p:sp>
      <p:pic>
        <p:nvPicPr>
          <p:cNvPr id="31746" name="Picture 2"/>
          <p:cNvPicPr>
            <a:picLocks noChangeAspect="1" noChangeArrowheads="1"/>
          </p:cNvPicPr>
          <p:nvPr/>
        </p:nvPicPr>
        <p:blipFill>
          <a:blip r:embed="rId3"/>
          <a:stretch>
            <a:fillRect/>
          </a:stretch>
        </p:blipFill>
        <p:spPr bwMode="auto">
          <a:xfrm>
            <a:off x="699609" y="2047041"/>
            <a:ext cx="7863820" cy="36612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48900911"/>
      </p:ext>
    </p:extLst>
  </p:cSld>
  <p:clrMapOvr>
    <a:masterClrMapping/>
  </p:clrMapOvr>
  <p:transition spd="med">
    <p:wipe dir="r"/>
  </p:transition>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235724" y="493485"/>
            <a:ext cx="8456613" cy="885372"/>
          </a:xfrm>
        </p:spPr>
        <p:txBody>
          <a:bodyPr/>
          <a:lstStyle/>
          <a:p>
            <a:pPr algn="l" defTabSz="814365">
              <a:spcBef>
                <a:spcPct val="0"/>
              </a:spcBef>
              <a:spcAft>
                <a:spcPct val="0"/>
              </a:spcAft>
              <a:buNone/>
              <a:tabLst>
                <a:tab pos="4803775" algn="l"/>
              </a:tabLst>
            </a:pPr>
            <a:r>
              <a:rPr lang="es-ES" sz="1800" b="1" i="0" smtClean="0">
                <a:solidFill>
                  <a:srgbClr val="708CA1"/>
                </a:solidFill>
                <a:latin typeface="Arial"/>
              </a:rPr>
              <a:t>Actualizaciones de estado de enlace</a:t>
            </a:r>
            <a:br>
              <a:rPr lang="es-ES" sz="1800" b="1" i="0" smtClean="0">
                <a:solidFill>
                  <a:srgbClr val="708CA1"/>
                </a:solidFill>
                <a:latin typeface="Arial"/>
              </a:rPr>
            </a:br>
            <a:r>
              <a:rPr lang="es-ES" sz="2800" b="1" i="0" smtClean="0">
                <a:solidFill>
                  <a:srgbClr val="708CA1"/>
                </a:solidFill>
                <a:latin typeface="Arial"/>
              </a:rPr>
              <a:t>Enlace y estado de enlace</a:t>
            </a:r>
            <a:endParaRPr lang="es-ES" sz="2800"/>
          </a:p>
        </p:txBody>
      </p:sp>
      <p:pic>
        <p:nvPicPr>
          <p:cNvPr id="32770" name="Picture 2"/>
          <p:cNvPicPr>
            <a:picLocks noChangeAspect="1" noChangeArrowheads="1"/>
          </p:cNvPicPr>
          <p:nvPr/>
        </p:nvPicPr>
        <p:blipFill>
          <a:blip r:embed="rId3"/>
          <a:stretch>
            <a:fillRect/>
          </a:stretch>
        </p:blipFill>
        <p:spPr bwMode="auto">
          <a:xfrm>
            <a:off x="518885" y="2737721"/>
            <a:ext cx="3733800" cy="361412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2771" name="Picture 3"/>
          <p:cNvPicPr>
            <a:picLocks noChangeAspect="1" noChangeArrowheads="1"/>
          </p:cNvPicPr>
          <p:nvPr/>
        </p:nvPicPr>
        <p:blipFill>
          <a:blip r:embed="rId4"/>
          <a:stretch>
            <a:fillRect/>
          </a:stretch>
        </p:blipFill>
        <p:spPr bwMode="auto">
          <a:xfrm>
            <a:off x="4812393" y="2685767"/>
            <a:ext cx="3771900" cy="36699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2"/>
          <p:cNvSpPr/>
          <p:nvPr/>
        </p:nvSpPr>
        <p:spPr>
          <a:xfrm>
            <a:off x="1480456" y="1576614"/>
            <a:ext cx="6531430" cy="923330"/>
          </a:xfrm>
          <a:prstGeom prst="rect">
            <a:avLst/>
          </a:prstGeom>
        </p:spPr>
        <p:txBody>
          <a:bodyPr wrap="square">
            <a:spAutoFit/>
          </a:bodyPr>
          <a:lstStyle/>
          <a:p>
            <a:pPr algn="l">
              <a:buNone/>
            </a:pPr>
            <a:r>
              <a:rPr lang="es-ES" sz="2000" b="0" i="0" dirty="0" smtClean="0">
                <a:solidFill>
                  <a:schemeClr val="tx1"/>
                </a:solidFill>
                <a:latin typeface="Arial"/>
                <a:ea typeface="+mn-ea"/>
                <a:cs typeface="+mn-cs"/>
              </a:rPr>
              <a:t>El primer paso en el proceso de routing de estado de enlace es que cada router descubra sus propios enlaces y sus propias redes conectadas directamente. </a:t>
            </a:r>
            <a:endParaRPr lang="es-ES" sz="2000" b="0" i="0" dirty="0">
              <a:solidFill>
                <a:schemeClr val="tx1"/>
              </a:solidFill>
              <a:latin typeface="Arial"/>
              <a:ea typeface="+mn-ea"/>
              <a:cs typeface="+mn-cs"/>
            </a:endParaRPr>
          </a:p>
        </p:txBody>
      </p:sp>
    </p:spTree>
    <p:extLst>
      <p:ext uri="{BB962C8B-B14F-4D97-AF65-F5344CB8AC3E}">
        <p14:creationId xmlns:p14="http://schemas.microsoft.com/office/powerpoint/2010/main" val="579914799"/>
      </p:ext>
    </p:extLst>
  </p:cSld>
  <p:clrMapOvr>
    <a:masterClrMapping/>
  </p:clrMapOvr>
  <p:transition spd="med">
    <p:wipe dir="r"/>
  </p:transition>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235724" y="493485"/>
            <a:ext cx="8456613" cy="885372"/>
          </a:xfrm>
        </p:spPr>
        <p:txBody>
          <a:bodyPr/>
          <a:lstStyle/>
          <a:p>
            <a:pPr algn="l" defTabSz="814365">
              <a:spcBef>
                <a:spcPct val="0"/>
              </a:spcBef>
              <a:spcAft>
                <a:spcPct val="0"/>
              </a:spcAft>
              <a:buNone/>
              <a:tabLst>
                <a:tab pos="4803775" algn="l"/>
              </a:tabLst>
            </a:pPr>
            <a:r>
              <a:rPr lang="es-ES" sz="1800" b="1" i="0" smtClean="0">
                <a:solidFill>
                  <a:srgbClr val="708CA1"/>
                </a:solidFill>
                <a:latin typeface="Arial"/>
              </a:rPr>
              <a:t>Actualizaciones de estado de enlace</a:t>
            </a:r>
            <a:br>
              <a:rPr lang="es-ES" sz="1800" b="1" i="0" smtClean="0">
                <a:solidFill>
                  <a:srgbClr val="708CA1"/>
                </a:solidFill>
                <a:latin typeface="Arial"/>
              </a:rPr>
            </a:br>
            <a:r>
              <a:rPr lang="es-ES" sz="2800" b="1" i="0" smtClean="0">
                <a:solidFill>
                  <a:srgbClr val="708CA1"/>
                </a:solidFill>
                <a:latin typeface="Arial"/>
              </a:rPr>
              <a:t>Saludo</a:t>
            </a:r>
            <a:endParaRPr lang="es-ES" sz="2800"/>
          </a:p>
        </p:txBody>
      </p:sp>
      <p:pic>
        <p:nvPicPr>
          <p:cNvPr id="33794" name="Picture 2"/>
          <p:cNvPicPr>
            <a:picLocks noChangeAspect="1" noChangeArrowheads="1"/>
          </p:cNvPicPr>
          <p:nvPr/>
        </p:nvPicPr>
        <p:blipFill>
          <a:blip r:embed="rId3"/>
          <a:stretch>
            <a:fillRect/>
          </a:stretch>
        </p:blipFill>
        <p:spPr bwMode="auto">
          <a:xfrm>
            <a:off x="522765" y="2859995"/>
            <a:ext cx="4150583" cy="3286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3795" name="Picture 3"/>
          <p:cNvPicPr>
            <a:picLocks noChangeAspect="1" noChangeArrowheads="1"/>
          </p:cNvPicPr>
          <p:nvPr/>
        </p:nvPicPr>
        <p:blipFill>
          <a:blip r:embed="rId4"/>
          <a:stretch>
            <a:fillRect/>
          </a:stretch>
        </p:blipFill>
        <p:spPr bwMode="auto">
          <a:xfrm>
            <a:off x="4886919" y="2933700"/>
            <a:ext cx="4257081" cy="33364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1103086" y="1567541"/>
            <a:ext cx="6850744" cy="1200329"/>
          </a:xfrm>
          <a:prstGeom prst="rect">
            <a:avLst/>
          </a:prstGeom>
          <a:noFill/>
        </p:spPr>
        <p:txBody>
          <a:bodyPr wrap="square" rtlCol="0">
            <a:spAutoFit/>
          </a:bodyPr>
          <a:lstStyle/>
          <a:p>
            <a:pPr algn="l">
              <a:buNone/>
            </a:pPr>
            <a:r>
              <a:rPr lang="es-ES" sz="2000" b="0" i="0" dirty="0" smtClean="0">
                <a:solidFill>
                  <a:schemeClr val="tx1"/>
                </a:solidFill>
                <a:latin typeface="Arial"/>
                <a:ea typeface="+mn-ea"/>
                <a:cs typeface="+mn-cs"/>
              </a:rPr>
              <a:t>El segundo paso en el proceso de </a:t>
            </a:r>
            <a:r>
              <a:rPr lang="es-ES" sz="2000" b="0" i="0" dirty="0" err="1" smtClean="0">
                <a:solidFill>
                  <a:schemeClr val="tx1"/>
                </a:solidFill>
                <a:latin typeface="Arial"/>
                <a:ea typeface="+mn-ea"/>
                <a:cs typeface="+mn-cs"/>
              </a:rPr>
              <a:t>routing</a:t>
            </a:r>
            <a:r>
              <a:rPr lang="es-ES" sz="2000" b="0" i="0" dirty="0" smtClean="0">
                <a:solidFill>
                  <a:schemeClr val="tx1"/>
                </a:solidFill>
                <a:latin typeface="Arial"/>
                <a:ea typeface="+mn-ea"/>
                <a:cs typeface="+mn-cs"/>
              </a:rPr>
              <a:t> de estado de enlace es que cada </a:t>
            </a:r>
            <a:r>
              <a:rPr lang="es-ES" sz="2000" b="0" i="0" dirty="0" err="1" smtClean="0">
                <a:solidFill>
                  <a:schemeClr val="tx1"/>
                </a:solidFill>
                <a:latin typeface="Arial"/>
                <a:ea typeface="+mn-ea"/>
                <a:cs typeface="+mn-cs"/>
              </a:rPr>
              <a:t>router</a:t>
            </a:r>
            <a:r>
              <a:rPr lang="es-ES" sz="2000" b="0" i="0" dirty="0" smtClean="0">
                <a:solidFill>
                  <a:schemeClr val="tx1"/>
                </a:solidFill>
                <a:latin typeface="Arial"/>
                <a:ea typeface="+mn-ea"/>
                <a:cs typeface="+mn-cs"/>
              </a:rPr>
              <a:t> asume la responsabilidad de encontrarse con sus vecinos en redes conectadas directamente.</a:t>
            </a:r>
            <a:endParaRPr lang="es-ES" sz="2000" b="0" i="0" dirty="0">
              <a:solidFill>
                <a:schemeClr val="tx1"/>
              </a:solidFill>
              <a:latin typeface="Arial"/>
              <a:ea typeface="+mn-ea"/>
              <a:cs typeface="+mn-cs"/>
            </a:endParaRPr>
          </a:p>
        </p:txBody>
      </p:sp>
    </p:spTree>
    <p:extLst>
      <p:ext uri="{BB962C8B-B14F-4D97-AF65-F5344CB8AC3E}">
        <p14:creationId xmlns:p14="http://schemas.microsoft.com/office/powerpoint/2010/main" val="725508835"/>
      </p:ext>
    </p:extLst>
  </p:cSld>
  <p:clrMapOvr>
    <a:masterClrMapping/>
  </p:clrMapOvr>
  <p:transition spd="med">
    <p:wipe dir="r"/>
  </p:transition>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235724" y="493485"/>
            <a:ext cx="8456613" cy="885372"/>
          </a:xfrm>
        </p:spPr>
        <p:txBody>
          <a:bodyPr/>
          <a:lstStyle/>
          <a:p>
            <a:pPr algn="l" defTabSz="814365">
              <a:spcBef>
                <a:spcPct val="0"/>
              </a:spcBef>
              <a:spcAft>
                <a:spcPct val="0"/>
              </a:spcAft>
              <a:buNone/>
              <a:tabLst>
                <a:tab pos="4803775" algn="l"/>
              </a:tabLst>
            </a:pPr>
            <a:r>
              <a:rPr lang="es-ES" sz="1800" b="1" i="0" smtClean="0">
                <a:solidFill>
                  <a:srgbClr val="708CA1"/>
                </a:solidFill>
                <a:latin typeface="Arial"/>
              </a:rPr>
              <a:t>Actualizaciones de estado de enlace</a:t>
            </a:r>
            <a:br>
              <a:rPr lang="es-ES" sz="1800" b="1" i="0" smtClean="0">
                <a:solidFill>
                  <a:srgbClr val="708CA1"/>
                </a:solidFill>
                <a:latin typeface="Arial"/>
              </a:rPr>
            </a:br>
            <a:r>
              <a:rPr lang="es-ES" sz="2800" b="1" i="0" smtClean="0">
                <a:solidFill>
                  <a:srgbClr val="708CA1"/>
                </a:solidFill>
                <a:latin typeface="Arial"/>
              </a:rPr>
              <a:t>Saludo</a:t>
            </a:r>
            <a:endParaRPr lang="es-ES" sz="2800"/>
          </a:p>
        </p:txBody>
      </p:sp>
      <p:sp>
        <p:nvSpPr>
          <p:cNvPr id="3" name="TextBox 2"/>
          <p:cNvSpPr txBox="1"/>
          <p:nvPr/>
        </p:nvSpPr>
        <p:spPr>
          <a:xfrm>
            <a:off x="493127" y="1567541"/>
            <a:ext cx="8200929" cy="923330"/>
          </a:xfrm>
          <a:prstGeom prst="rect">
            <a:avLst/>
          </a:prstGeom>
          <a:noFill/>
        </p:spPr>
        <p:txBody>
          <a:bodyPr wrap="square" rtlCol="0">
            <a:spAutoFit/>
          </a:bodyPr>
          <a:lstStyle/>
          <a:p>
            <a:pPr algn="l">
              <a:buNone/>
            </a:pPr>
            <a:r>
              <a:rPr lang="es-ES" sz="2000" b="0" i="0" smtClean="0">
                <a:solidFill>
                  <a:schemeClr val="tx1"/>
                </a:solidFill>
                <a:latin typeface="Arial"/>
                <a:ea typeface="+mn-ea"/>
                <a:cs typeface="+mn-cs"/>
              </a:rPr>
              <a:t>El tercer paso en el proceso de routing de estado de enlace es que cada router cree un paquete de estado de enlace (LSP) que contiene el estado de cada enlace conectado directamente.</a:t>
            </a:r>
            <a:endParaRPr lang="es-ES" sz="2000" b="0" i="0">
              <a:solidFill>
                <a:schemeClr val="tx1"/>
              </a:solidFill>
              <a:latin typeface="Arial"/>
              <a:ea typeface="+mn-ea"/>
              <a:cs typeface="+mn-cs"/>
            </a:endParaRPr>
          </a:p>
        </p:txBody>
      </p:sp>
      <p:pic>
        <p:nvPicPr>
          <p:cNvPr id="34818" name="Picture 2"/>
          <p:cNvPicPr>
            <a:picLocks noChangeAspect="1" noChangeArrowheads="1"/>
          </p:cNvPicPr>
          <p:nvPr/>
        </p:nvPicPr>
        <p:blipFill>
          <a:blip r:embed="rId3"/>
          <a:stretch>
            <a:fillRect/>
          </a:stretch>
        </p:blipFill>
        <p:spPr bwMode="auto">
          <a:xfrm>
            <a:off x="208154" y="2743200"/>
            <a:ext cx="5012583" cy="37836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Rectangle 1"/>
          <p:cNvSpPr/>
          <p:nvPr/>
        </p:nvSpPr>
        <p:spPr>
          <a:xfrm>
            <a:off x="5210627" y="2917371"/>
            <a:ext cx="3483429" cy="3139321"/>
          </a:xfrm>
          <a:prstGeom prst="rect">
            <a:avLst/>
          </a:prstGeom>
        </p:spPr>
        <p:txBody>
          <a:bodyPr wrap="square">
            <a:spAutoFit/>
          </a:bodyPr>
          <a:lstStyle/>
          <a:p>
            <a:pPr marL="457200" indent="-457200" algn="l">
              <a:buFont typeface="Arial"/>
              <a:buAutoNum type="arabicPeriod"/>
            </a:pPr>
            <a:r>
              <a:rPr lang="es-ES" sz="2000" b="0" i="0" smtClean="0">
                <a:solidFill>
                  <a:schemeClr val="tx1"/>
                </a:solidFill>
                <a:latin typeface="Arial"/>
                <a:ea typeface="+mn-ea"/>
                <a:cs typeface="+mn-cs"/>
              </a:rPr>
              <a:t>R1; Red Ethernet 10.1.0.0/16; Costo 2</a:t>
            </a:r>
          </a:p>
          <a:p>
            <a:pPr marL="457200" indent="-457200" algn="l">
              <a:buFont typeface="Arial"/>
              <a:buAutoNum type="arabicPeriod"/>
            </a:pPr>
            <a:r>
              <a:rPr lang="es-ES" sz="2000" b="0" i="0" smtClean="0">
                <a:solidFill>
                  <a:schemeClr val="tx1"/>
                </a:solidFill>
                <a:latin typeface="Arial"/>
                <a:ea typeface="+mn-ea"/>
                <a:cs typeface="+mn-cs"/>
              </a:rPr>
              <a:t>2. R1 -&gt; R2; Red serial punto a punto; 10.2.0.0/16; Costo 20 </a:t>
            </a:r>
          </a:p>
          <a:p>
            <a:pPr marL="457200" indent="-457200" algn="l">
              <a:buFont typeface="Arial"/>
              <a:buAutoNum type="arabicPeriod"/>
            </a:pPr>
            <a:r>
              <a:rPr lang="es-ES" sz="2000" b="0" i="0" smtClean="0">
                <a:solidFill>
                  <a:schemeClr val="tx1"/>
                </a:solidFill>
                <a:latin typeface="Arial"/>
                <a:ea typeface="+mn-ea"/>
                <a:cs typeface="+mn-cs"/>
              </a:rPr>
              <a:t>R1 -&gt; R3; Red serial punto a punto; 10.7.0.0/16; Costo 5</a:t>
            </a:r>
          </a:p>
          <a:p>
            <a:pPr marL="457200" indent="-457200" algn="l">
              <a:buFont typeface="Arial"/>
              <a:buAutoNum type="arabicPeriod"/>
            </a:pPr>
            <a:r>
              <a:rPr lang="es-ES" sz="2000" b="0" i="0" smtClean="0">
                <a:solidFill>
                  <a:schemeClr val="tx1"/>
                </a:solidFill>
                <a:latin typeface="Arial"/>
                <a:ea typeface="+mn-ea"/>
                <a:cs typeface="+mn-cs"/>
              </a:rPr>
              <a:t>R1 -&gt; R4; Red serial punto a punto; 10.4.0.0/16; Costo 20</a:t>
            </a:r>
            <a:endParaRPr lang="es-ES" sz="2000" b="0" i="0">
              <a:solidFill>
                <a:schemeClr val="tx1"/>
              </a:solidFill>
              <a:latin typeface="Arial"/>
              <a:ea typeface="+mn-ea"/>
              <a:cs typeface="+mn-cs"/>
            </a:endParaRPr>
          </a:p>
        </p:txBody>
      </p:sp>
    </p:spTree>
    <p:extLst>
      <p:ext uri="{BB962C8B-B14F-4D97-AF65-F5344CB8AC3E}">
        <p14:creationId xmlns:p14="http://schemas.microsoft.com/office/powerpoint/2010/main" val="4147937693"/>
      </p:ext>
    </p:extLst>
  </p:cSld>
  <p:clrMapOvr>
    <a:masterClrMapping/>
  </p:clrMapOvr>
  <p:transition spd="med">
    <p:wipe dir="r"/>
  </p:transition>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235724" y="493485"/>
            <a:ext cx="8456613" cy="885372"/>
          </a:xfrm>
        </p:spPr>
        <p:txBody>
          <a:bodyPr/>
          <a:lstStyle/>
          <a:p>
            <a:pPr algn="l" defTabSz="814365">
              <a:spcBef>
                <a:spcPct val="0"/>
              </a:spcBef>
              <a:spcAft>
                <a:spcPct val="0"/>
              </a:spcAft>
              <a:buNone/>
              <a:tabLst>
                <a:tab pos="4803775" algn="l"/>
              </a:tabLst>
            </a:pPr>
            <a:r>
              <a:rPr lang="es-ES" sz="1800" b="1" i="0" smtClean="0">
                <a:solidFill>
                  <a:srgbClr val="708CA1"/>
                </a:solidFill>
                <a:latin typeface="Arial"/>
              </a:rPr>
              <a:t>Actualizaciones de estado de enlace</a:t>
            </a:r>
            <a:br>
              <a:rPr lang="es-ES" sz="1800" b="1" i="0" smtClean="0">
                <a:solidFill>
                  <a:srgbClr val="708CA1"/>
                </a:solidFill>
                <a:latin typeface="Arial"/>
              </a:rPr>
            </a:br>
            <a:r>
              <a:rPr lang="es-ES" sz="2800" b="1" i="0" smtClean="0">
                <a:solidFill>
                  <a:srgbClr val="708CA1"/>
                </a:solidFill>
                <a:latin typeface="Arial"/>
              </a:rPr>
              <a:t>Saturación con LSP</a:t>
            </a:r>
            <a:endParaRPr lang="es-ES" sz="2800"/>
          </a:p>
        </p:txBody>
      </p:sp>
      <p:sp>
        <p:nvSpPr>
          <p:cNvPr id="3" name="TextBox 2"/>
          <p:cNvSpPr txBox="1"/>
          <p:nvPr/>
        </p:nvSpPr>
        <p:spPr>
          <a:xfrm>
            <a:off x="493127" y="1553023"/>
            <a:ext cx="8200929" cy="923330"/>
          </a:xfrm>
          <a:prstGeom prst="rect">
            <a:avLst/>
          </a:prstGeom>
          <a:noFill/>
        </p:spPr>
        <p:txBody>
          <a:bodyPr wrap="square" rtlCol="0">
            <a:spAutoFit/>
          </a:bodyPr>
          <a:lstStyle/>
          <a:p>
            <a:pPr algn="l">
              <a:buNone/>
            </a:pPr>
            <a:r>
              <a:rPr lang="es-ES" sz="2000" b="0" i="0" smtClean="0">
                <a:solidFill>
                  <a:schemeClr val="tx1"/>
                </a:solidFill>
                <a:latin typeface="Arial"/>
                <a:ea typeface="+mn-ea"/>
                <a:cs typeface="+mn-cs"/>
              </a:rPr>
              <a:t>El cuarto paso en el proceso de routing de estado de enlace es que cada router satura con LSP a todos los vecinos, quienes luego almacenan todos los LSP recibidos en una base de datos.</a:t>
            </a:r>
            <a:endParaRPr lang="es-ES" sz="2000" b="0" i="0">
              <a:solidFill>
                <a:schemeClr val="tx1"/>
              </a:solidFill>
              <a:latin typeface="Arial"/>
              <a:ea typeface="+mn-ea"/>
              <a:cs typeface="+mn-cs"/>
            </a:endParaRPr>
          </a:p>
        </p:txBody>
      </p:sp>
      <p:pic>
        <p:nvPicPr>
          <p:cNvPr id="35842" name="Picture 2"/>
          <p:cNvPicPr>
            <a:picLocks noChangeAspect="1" noChangeArrowheads="1"/>
          </p:cNvPicPr>
          <p:nvPr/>
        </p:nvPicPr>
        <p:blipFill>
          <a:blip r:embed="rId3"/>
          <a:stretch>
            <a:fillRect/>
          </a:stretch>
        </p:blipFill>
        <p:spPr bwMode="auto">
          <a:xfrm>
            <a:off x="1804306" y="2584837"/>
            <a:ext cx="5336721" cy="3855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48569317"/>
      </p:ext>
    </p:extLst>
  </p:cSld>
  <p:clrMapOvr>
    <a:masterClrMapping/>
  </p:clrMapOvr>
  <p:transition spd="med">
    <p:wipe dir="r"/>
  </p:transition>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235724" y="493485"/>
            <a:ext cx="8456613" cy="885372"/>
          </a:xfrm>
        </p:spPr>
        <p:txBody>
          <a:bodyPr/>
          <a:lstStyle/>
          <a:p>
            <a:pPr algn="l" defTabSz="814365">
              <a:spcBef>
                <a:spcPct val="0"/>
              </a:spcBef>
              <a:spcAft>
                <a:spcPct val="0"/>
              </a:spcAft>
              <a:buNone/>
              <a:tabLst>
                <a:tab pos="4803775" algn="l"/>
              </a:tabLst>
            </a:pPr>
            <a:r>
              <a:rPr lang="es-ES" sz="1800" b="1" i="0" smtClean="0">
                <a:solidFill>
                  <a:srgbClr val="708CA1"/>
                </a:solidFill>
                <a:latin typeface="Arial"/>
              </a:rPr>
              <a:t>Actualizaciones de estado de enlace</a:t>
            </a:r>
            <a:br>
              <a:rPr lang="es-ES" sz="1800" b="1" i="0" smtClean="0">
                <a:solidFill>
                  <a:srgbClr val="708CA1"/>
                </a:solidFill>
                <a:latin typeface="Arial"/>
              </a:rPr>
            </a:br>
            <a:r>
              <a:rPr lang="es-ES" sz="2800" b="1" i="0" smtClean="0">
                <a:solidFill>
                  <a:srgbClr val="708CA1"/>
                </a:solidFill>
                <a:latin typeface="Arial"/>
              </a:rPr>
              <a:t>Armado de la base de datos de estado de enlace</a:t>
            </a:r>
            <a:endParaRPr lang="es-ES" sz="2800"/>
          </a:p>
        </p:txBody>
      </p:sp>
      <p:sp>
        <p:nvSpPr>
          <p:cNvPr id="3" name="TextBox 2"/>
          <p:cNvSpPr txBox="1"/>
          <p:nvPr/>
        </p:nvSpPr>
        <p:spPr>
          <a:xfrm>
            <a:off x="493126" y="1553023"/>
            <a:ext cx="8200929" cy="923330"/>
          </a:xfrm>
          <a:prstGeom prst="rect">
            <a:avLst/>
          </a:prstGeom>
          <a:noFill/>
        </p:spPr>
        <p:txBody>
          <a:bodyPr wrap="square" rtlCol="0">
            <a:spAutoFit/>
          </a:bodyPr>
          <a:lstStyle/>
          <a:p>
            <a:pPr algn="l">
              <a:buNone/>
            </a:pPr>
            <a:r>
              <a:rPr lang="es-ES" sz="2000" b="0" i="0" smtClean="0">
                <a:solidFill>
                  <a:schemeClr val="tx1"/>
                </a:solidFill>
                <a:latin typeface="Arial"/>
                <a:ea typeface="+mn-ea"/>
                <a:cs typeface="+mn-cs"/>
              </a:rPr>
              <a:t>El paso final en el proceso de routing de estado de enlace es que cada router utiliza la base de datos para construir un mapa completo de la topología y calcula la mejor ruta para cada red de destino.</a:t>
            </a:r>
            <a:endParaRPr lang="es-ES" sz="2000" b="0" i="0">
              <a:solidFill>
                <a:schemeClr val="tx1"/>
              </a:solidFill>
              <a:latin typeface="Arial"/>
              <a:ea typeface="+mn-ea"/>
              <a:cs typeface="+mn-cs"/>
            </a:endParaRPr>
          </a:p>
        </p:txBody>
      </p:sp>
      <p:pic>
        <p:nvPicPr>
          <p:cNvPr id="36866" name="Picture 2"/>
          <p:cNvPicPr>
            <a:picLocks noChangeAspect="1" noChangeArrowheads="1"/>
          </p:cNvPicPr>
          <p:nvPr/>
        </p:nvPicPr>
        <p:blipFill>
          <a:blip r:embed="rId3"/>
          <a:stretch>
            <a:fillRect/>
          </a:stretch>
        </p:blipFill>
        <p:spPr bwMode="auto">
          <a:xfrm>
            <a:off x="1731243" y="2668588"/>
            <a:ext cx="5231570" cy="40106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96856983"/>
      </p:ext>
    </p:extLst>
  </p:cSld>
  <p:clrMapOvr>
    <a:masterClrMapping/>
  </p:clrMapOvr>
  <p:transition spd="med">
    <p:wipe dir="r"/>
  </p:transition>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235724" y="493485"/>
            <a:ext cx="8456613" cy="885372"/>
          </a:xfrm>
        </p:spPr>
        <p:txBody>
          <a:bodyPr/>
          <a:lstStyle/>
          <a:p>
            <a:pPr algn="l" defTabSz="814365">
              <a:spcBef>
                <a:spcPct val="0"/>
              </a:spcBef>
              <a:spcAft>
                <a:spcPct val="0"/>
              </a:spcAft>
              <a:buNone/>
              <a:tabLst>
                <a:tab pos="4803775" algn="l"/>
              </a:tabLst>
            </a:pPr>
            <a:r>
              <a:rPr lang="es-ES" sz="1800" b="1" i="0" smtClean="0">
                <a:solidFill>
                  <a:srgbClr val="708CA1"/>
                </a:solidFill>
                <a:latin typeface="Arial"/>
              </a:rPr>
              <a:t>Actualizaciones de estado de enlace</a:t>
            </a:r>
            <a:br>
              <a:rPr lang="es-ES" sz="1800" b="1" i="0" smtClean="0">
                <a:solidFill>
                  <a:srgbClr val="708CA1"/>
                </a:solidFill>
                <a:latin typeface="Arial"/>
              </a:rPr>
            </a:br>
            <a:r>
              <a:rPr lang="es-ES" sz="2800" b="1" i="0" smtClean="0">
                <a:solidFill>
                  <a:srgbClr val="708CA1"/>
                </a:solidFill>
                <a:latin typeface="Arial"/>
              </a:rPr>
              <a:t>Armado del árbol SPF</a:t>
            </a:r>
            <a:endParaRPr lang="es-ES" sz="2800"/>
          </a:p>
        </p:txBody>
      </p:sp>
      <p:pic>
        <p:nvPicPr>
          <p:cNvPr id="1027" name="Picture 3"/>
          <p:cNvPicPr>
            <a:picLocks noChangeAspect="1" noChangeArrowheads="1"/>
          </p:cNvPicPr>
          <p:nvPr/>
        </p:nvPicPr>
        <p:blipFill>
          <a:blip r:embed="rId3"/>
          <a:stretch>
            <a:fillRect/>
          </a:stretch>
        </p:blipFill>
        <p:spPr bwMode="auto">
          <a:xfrm>
            <a:off x="1700846" y="1644195"/>
            <a:ext cx="6145077" cy="48549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10929649"/>
      </p:ext>
    </p:extLst>
  </p:cSld>
  <p:clrMapOvr>
    <a:masterClrMapping/>
  </p:clrMapOvr>
  <p:transition spd="med">
    <p:wipe dir="r"/>
  </p:transition>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235724" y="493485"/>
            <a:ext cx="8456613" cy="885372"/>
          </a:xfrm>
        </p:spPr>
        <p:txBody>
          <a:bodyPr/>
          <a:lstStyle/>
          <a:p>
            <a:pPr algn="l" defTabSz="814365">
              <a:spcBef>
                <a:spcPct val="0"/>
              </a:spcBef>
              <a:spcAft>
                <a:spcPct val="0"/>
              </a:spcAft>
              <a:buNone/>
              <a:tabLst>
                <a:tab pos="4803775" algn="l"/>
              </a:tabLst>
            </a:pPr>
            <a:r>
              <a:rPr lang="es-ES" sz="1800" b="1" i="0" smtClean="0">
                <a:solidFill>
                  <a:srgbClr val="708CA1"/>
                </a:solidFill>
                <a:latin typeface="Arial"/>
              </a:rPr>
              <a:t>Actualizaciones de estado de enlace</a:t>
            </a:r>
            <a:br>
              <a:rPr lang="es-ES" sz="1800" b="1" i="0" smtClean="0">
                <a:solidFill>
                  <a:srgbClr val="708CA1"/>
                </a:solidFill>
                <a:latin typeface="Arial"/>
              </a:rPr>
            </a:br>
            <a:r>
              <a:rPr lang="es-ES" sz="2800" b="1" i="0" smtClean="0">
                <a:solidFill>
                  <a:srgbClr val="708CA1"/>
                </a:solidFill>
                <a:latin typeface="Arial"/>
              </a:rPr>
              <a:t>Armado del árbol SPF</a:t>
            </a:r>
            <a:endParaRPr lang="es-ES" sz="2800"/>
          </a:p>
        </p:txBody>
      </p:sp>
      <p:pic>
        <p:nvPicPr>
          <p:cNvPr id="1026" name="Picture 2"/>
          <p:cNvPicPr>
            <a:picLocks noChangeAspect="1" noChangeArrowheads="1"/>
          </p:cNvPicPr>
          <p:nvPr/>
        </p:nvPicPr>
        <p:blipFill>
          <a:blip r:embed="rId3"/>
          <a:srcRect b="5317"/>
          <a:stretch>
            <a:fillRect/>
          </a:stretch>
        </p:blipFill>
        <p:spPr bwMode="auto">
          <a:xfrm>
            <a:off x="1139412" y="1625600"/>
            <a:ext cx="6883200" cy="4603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85723408"/>
      </p:ext>
    </p:extLst>
  </p:cSld>
  <p:clrMapOvr>
    <a:masterClrMapping/>
  </p:clrMapOvr>
  <p:transition spd="med">
    <p:wipe dir="r"/>
  </p:transition>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235724" y="493485"/>
            <a:ext cx="8456613" cy="885372"/>
          </a:xfrm>
        </p:spPr>
        <p:txBody>
          <a:bodyPr/>
          <a:lstStyle/>
          <a:p>
            <a:pPr algn="l" defTabSz="814365">
              <a:spcBef>
                <a:spcPct val="0"/>
              </a:spcBef>
              <a:spcAft>
                <a:spcPct val="0"/>
              </a:spcAft>
              <a:buNone/>
              <a:tabLst>
                <a:tab pos="4803775" algn="l"/>
              </a:tabLst>
            </a:pPr>
            <a:r>
              <a:rPr lang="es-ES" sz="1800" b="1" i="0" smtClean="0">
                <a:solidFill>
                  <a:srgbClr val="708CA1"/>
                </a:solidFill>
                <a:latin typeface="Arial"/>
              </a:rPr>
              <a:t>Actualizaciones de estado de enlace</a:t>
            </a:r>
            <a:br>
              <a:rPr lang="es-ES" sz="1800" b="1" i="0" smtClean="0">
                <a:solidFill>
                  <a:srgbClr val="708CA1"/>
                </a:solidFill>
                <a:latin typeface="Arial"/>
              </a:rPr>
            </a:br>
            <a:r>
              <a:rPr lang="es-ES" sz="2800" b="1" i="0" smtClean="0">
                <a:solidFill>
                  <a:srgbClr val="708CA1"/>
                </a:solidFill>
                <a:latin typeface="Arial"/>
              </a:rPr>
              <a:t>Agregado de rutas OSPF a la tabla de routing</a:t>
            </a:r>
            <a:endParaRPr lang="es-ES" sz="2800"/>
          </a:p>
        </p:txBody>
      </p:sp>
      <p:pic>
        <p:nvPicPr>
          <p:cNvPr id="2050" name="Picture 2"/>
          <p:cNvPicPr>
            <a:picLocks noChangeAspect="1" noChangeArrowheads="1"/>
          </p:cNvPicPr>
          <p:nvPr/>
        </p:nvPicPr>
        <p:blipFill>
          <a:blip r:embed="rId3"/>
          <a:stretch>
            <a:fillRect/>
          </a:stretch>
        </p:blipFill>
        <p:spPr bwMode="auto">
          <a:xfrm>
            <a:off x="1212448" y="1509713"/>
            <a:ext cx="6178101" cy="51378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796292"/>
      </p:ext>
    </p:extLst>
  </p:cSld>
  <p:clrMapOvr>
    <a:masterClrMapping/>
  </p:clrMapOvr>
  <p:transition spd="med">
    <p:wipe dir="r"/>
  </p:transition>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235724" y="362859"/>
            <a:ext cx="8456613" cy="885372"/>
          </a:xfrm>
        </p:spPr>
        <p:txBody>
          <a:bodyPr/>
          <a:lstStyle/>
          <a:p>
            <a:pPr algn="l" defTabSz="814365">
              <a:spcBef>
                <a:spcPct val="0"/>
              </a:spcBef>
              <a:spcAft>
                <a:spcPct val="0"/>
              </a:spcAft>
              <a:buNone/>
              <a:tabLst>
                <a:tab pos="4803775" algn="l"/>
              </a:tabLst>
            </a:pPr>
            <a:r>
              <a:rPr lang="es-ES" sz="1300" b="1" i="0" dirty="0" smtClean="0">
                <a:solidFill>
                  <a:srgbClr val="708CA1"/>
                </a:solidFill>
                <a:latin typeface="Arial"/>
              </a:rPr>
              <a:t>Razones para utilizar protocolos de routing de estado de enlace</a:t>
            </a:r>
            <a:r>
              <a:rPr lang="es-ES" sz="1800" b="1" i="0" dirty="0" smtClean="0">
                <a:solidFill>
                  <a:srgbClr val="708CA1"/>
                </a:solidFill>
                <a:latin typeface="Arial"/>
              </a:rPr>
              <a:t/>
            </a:r>
            <a:br>
              <a:rPr lang="es-ES" sz="1800" b="1" i="0" dirty="0" smtClean="0">
                <a:solidFill>
                  <a:srgbClr val="708CA1"/>
                </a:solidFill>
                <a:latin typeface="Arial"/>
              </a:rPr>
            </a:br>
            <a:r>
              <a:rPr lang="es-ES" sz="2700" b="1" i="0" dirty="0" smtClean="0">
                <a:solidFill>
                  <a:srgbClr val="708CA1"/>
                </a:solidFill>
                <a:latin typeface="Arial"/>
              </a:rPr>
              <a:t>¿Por qué utilizar protocolos de estado de enlace?</a:t>
            </a:r>
            <a:endParaRPr lang="es-ES" sz="2700" dirty="0"/>
          </a:p>
        </p:txBody>
      </p:sp>
      <p:pic>
        <p:nvPicPr>
          <p:cNvPr id="3074" name="Picture 2"/>
          <p:cNvPicPr>
            <a:picLocks noChangeAspect="1" noChangeArrowheads="1"/>
          </p:cNvPicPr>
          <p:nvPr/>
        </p:nvPicPr>
        <p:blipFill>
          <a:blip r:embed="rId3"/>
          <a:srcRect t="5333" b="48626"/>
          <a:stretch>
            <a:fillRect/>
          </a:stretch>
        </p:blipFill>
        <p:spPr bwMode="auto">
          <a:xfrm>
            <a:off x="876300" y="1600200"/>
            <a:ext cx="7239000" cy="2857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1315456" y="4688114"/>
            <a:ext cx="6545943" cy="1754326"/>
          </a:xfrm>
          <a:prstGeom prst="rect">
            <a:avLst/>
          </a:prstGeom>
          <a:noFill/>
          <a:ln w="28575">
            <a:solidFill>
              <a:schemeClr val="bg1">
                <a:lumMod val="65000"/>
              </a:schemeClr>
            </a:solidFill>
          </a:ln>
        </p:spPr>
        <p:txBody>
          <a:bodyPr wrap="square" rtlCol="0">
            <a:spAutoFit/>
          </a:bodyPr>
          <a:lstStyle/>
          <a:p>
            <a:pPr algn="l">
              <a:buNone/>
            </a:pPr>
            <a:r>
              <a:rPr lang="es-ES" sz="2400" b="1" i="0" dirty="0" smtClean="0">
                <a:solidFill>
                  <a:schemeClr val="tx1"/>
                </a:solidFill>
                <a:latin typeface="Arial"/>
              </a:rPr>
              <a:t>Desventajas en comparación con los protocolos de </a:t>
            </a:r>
            <a:r>
              <a:rPr lang="es-ES" sz="2400" b="1" i="0" dirty="0" err="1" smtClean="0">
                <a:solidFill>
                  <a:schemeClr val="tx1"/>
                </a:solidFill>
                <a:latin typeface="Arial"/>
              </a:rPr>
              <a:t>routing</a:t>
            </a:r>
            <a:r>
              <a:rPr lang="es-ES" sz="2400" b="1" i="0" dirty="0" smtClean="0">
                <a:solidFill>
                  <a:schemeClr val="tx1"/>
                </a:solidFill>
                <a:latin typeface="Arial"/>
              </a:rPr>
              <a:t> vector distancia:</a:t>
            </a:r>
          </a:p>
          <a:p>
            <a:pPr marL="342900" indent="-342900" algn="l">
              <a:buFont typeface="Arial"/>
              <a:buChar char="•"/>
            </a:pPr>
            <a:r>
              <a:rPr lang="es-ES" sz="2400" b="0" i="0" dirty="0" smtClean="0">
                <a:solidFill>
                  <a:schemeClr val="tx1"/>
                </a:solidFill>
                <a:latin typeface="Arial"/>
              </a:rPr>
              <a:t>Requisitos de memoria </a:t>
            </a:r>
            <a:endParaRPr lang="es-ES" dirty="0" smtClean="0"/>
          </a:p>
          <a:p>
            <a:pPr marL="342900" indent="-342900" algn="l">
              <a:buFont typeface="Arial"/>
              <a:buChar char="•"/>
            </a:pPr>
            <a:r>
              <a:rPr lang="es-ES" sz="2400" b="0" i="0" dirty="0" smtClean="0">
                <a:solidFill>
                  <a:schemeClr val="tx1"/>
                </a:solidFill>
                <a:latin typeface="Arial"/>
              </a:rPr>
              <a:t>Requisitos de procesamiento </a:t>
            </a:r>
            <a:endParaRPr lang="es-ES" dirty="0" smtClean="0"/>
          </a:p>
          <a:p>
            <a:pPr marL="342900" indent="-342900" algn="l">
              <a:buFont typeface="Arial"/>
              <a:buChar char="•"/>
            </a:pPr>
            <a:r>
              <a:rPr lang="es-ES" sz="2400" b="0" i="0" dirty="0" smtClean="0">
                <a:solidFill>
                  <a:schemeClr val="tx1"/>
                </a:solidFill>
                <a:latin typeface="Arial"/>
              </a:rPr>
              <a:t>Requisitos de ancho de banda</a:t>
            </a:r>
            <a:endParaRPr lang="es-ES" dirty="0"/>
          </a:p>
        </p:txBody>
      </p:sp>
    </p:spTree>
    <p:extLst>
      <p:ext uri="{BB962C8B-B14F-4D97-AF65-F5344CB8AC3E}">
        <p14:creationId xmlns:p14="http://schemas.microsoft.com/office/powerpoint/2010/main" val="3094052460"/>
      </p:ext>
    </p:extLst>
  </p:cSld>
  <p:clrMapOvr>
    <a:masterClrMapping/>
  </p:clrMapOvr>
  <p:transition spd="med">
    <p:wipe dir="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339725" y="492125"/>
            <a:ext cx="8456613" cy="871538"/>
          </a:xfrm>
        </p:spPr>
        <p:txBody>
          <a:bodyPr/>
          <a:lstStyle/>
          <a:p>
            <a:pPr algn="l" defTabSz="814365">
              <a:spcBef>
                <a:spcPct val="0"/>
              </a:spcBef>
              <a:spcAft>
                <a:spcPct val="0"/>
              </a:spcAft>
              <a:buNone/>
            </a:pPr>
            <a:r>
              <a:rPr lang="es-ES" sz="1800" b="1" i="0" smtClean="0">
                <a:solidFill>
                  <a:srgbClr val="708CA1"/>
                </a:solidFill>
                <a:latin typeface="Arial"/>
              </a:rPr>
              <a:t>Tipos de rutas estáticas</a:t>
            </a:r>
            <a:br>
              <a:rPr lang="es-ES" sz="1800" b="1" i="0" smtClean="0">
                <a:solidFill>
                  <a:srgbClr val="708CA1"/>
                </a:solidFill>
                <a:latin typeface="Arial"/>
              </a:rPr>
            </a:br>
            <a:r>
              <a:rPr lang="es-ES" sz="3200" b="1" i="0" smtClean="0">
                <a:solidFill>
                  <a:srgbClr val="708CA1"/>
                </a:solidFill>
                <a:latin typeface="Arial"/>
              </a:rPr>
              <a:t>Ruta estática resumida</a:t>
            </a:r>
            <a:endParaRPr lang="es-ES" smtClean="0">
              <a:solidFill>
                <a:schemeClr val="accent5">
                  <a:lumMod val="75000"/>
                </a:schemeClr>
              </a:solidFill>
              <a:cs typeface="Arial" pitchFamily="34" charset="0"/>
            </a:endParaRPr>
          </a:p>
        </p:txBody>
      </p:sp>
      <p:pic>
        <p:nvPicPr>
          <p:cNvPr id="2" name="Content Placeholder 1"/>
          <p:cNvPicPr>
            <a:picLocks noGrp="1" noChangeAspect="1"/>
          </p:cNvPicPr>
          <p:nvPr>
            <p:ph idx="1"/>
          </p:nvPr>
        </p:nvPicPr>
        <p:blipFill>
          <a:blip r:embed="rId3"/>
          <a:stretch>
            <a:fillRect/>
          </a:stretch>
        </p:blipFill>
        <p:spPr>
          <a:xfrm>
            <a:off x="1037014" y="1565275"/>
            <a:ext cx="6974722" cy="4386263"/>
          </a:xfrm>
        </p:spPr>
      </p:pic>
    </p:spTree>
    <p:extLst>
      <p:ext uri="{BB962C8B-B14F-4D97-AF65-F5344CB8AC3E}">
        <p14:creationId xmlns:p14="http://schemas.microsoft.com/office/powerpoint/2010/main" val="397088584"/>
      </p:ext>
    </p:extLst>
  </p:cSld>
  <p:clrMapOvr>
    <a:masterClrMapping/>
  </p:clrMapOvr>
  <p:transition spd="med">
    <p:wipe dir="r"/>
  </p:transition>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119612" y="348345"/>
            <a:ext cx="8908276" cy="885372"/>
          </a:xfrm>
        </p:spPr>
        <p:txBody>
          <a:bodyPr/>
          <a:lstStyle/>
          <a:p>
            <a:pPr algn="l" defTabSz="814365">
              <a:spcBef>
                <a:spcPct val="0"/>
              </a:spcBef>
              <a:spcAft>
                <a:spcPct val="0"/>
              </a:spcAft>
              <a:buNone/>
              <a:tabLst>
                <a:tab pos="4803775" algn="l"/>
              </a:tabLst>
            </a:pPr>
            <a:r>
              <a:rPr lang="es-ES" sz="1800" b="1" i="0" dirty="0" smtClean="0">
                <a:solidFill>
                  <a:srgbClr val="708CA1"/>
                </a:solidFill>
                <a:latin typeface="Arial"/>
              </a:rPr>
              <a:t>Razones para utilizar protocolos de routing de estado de enlace</a:t>
            </a:r>
            <a:br>
              <a:rPr lang="es-ES" sz="1800" b="1" i="0" dirty="0" smtClean="0">
                <a:solidFill>
                  <a:srgbClr val="708CA1"/>
                </a:solidFill>
                <a:latin typeface="Arial"/>
              </a:rPr>
            </a:br>
            <a:r>
              <a:rPr lang="es-ES" sz="2800" b="1" i="0" dirty="0" smtClean="0">
                <a:solidFill>
                  <a:srgbClr val="708CA1"/>
                </a:solidFill>
                <a:latin typeface="Arial"/>
              </a:rPr>
              <a:t>Desventajas de los protocolos de estado de enlace</a:t>
            </a:r>
            <a:endParaRPr lang="es-ES" sz="2800" dirty="0"/>
          </a:p>
        </p:txBody>
      </p:sp>
      <p:pic>
        <p:nvPicPr>
          <p:cNvPr id="4098" name="Picture 2"/>
          <p:cNvPicPr>
            <a:picLocks noChangeAspect="1" noChangeArrowheads="1"/>
          </p:cNvPicPr>
          <p:nvPr/>
        </p:nvPicPr>
        <p:blipFill>
          <a:blip r:embed="rId3"/>
          <a:stretch>
            <a:fillRect/>
          </a:stretch>
        </p:blipFill>
        <p:spPr bwMode="auto">
          <a:xfrm>
            <a:off x="942173" y="1492478"/>
            <a:ext cx="6906427" cy="49743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4537395"/>
      </p:ext>
    </p:extLst>
  </p:cSld>
  <p:clrMapOvr>
    <a:masterClrMapping/>
  </p:clrMapOvr>
  <p:transition spd="med">
    <p:wipe dir="r"/>
  </p:transition>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235724" y="493485"/>
            <a:ext cx="8456613" cy="885372"/>
          </a:xfrm>
        </p:spPr>
        <p:txBody>
          <a:bodyPr/>
          <a:lstStyle/>
          <a:p>
            <a:pPr algn="l" defTabSz="814365">
              <a:spcBef>
                <a:spcPct val="0"/>
              </a:spcBef>
              <a:spcAft>
                <a:spcPct val="0"/>
              </a:spcAft>
              <a:buNone/>
              <a:tabLst>
                <a:tab pos="4803775" algn="l"/>
              </a:tabLst>
            </a:pPr>
            <a:r>
              <a:rPr lang="es-ES" sz="1800" b="1" i="0" smtClean="0">
                <a:solidFill>
                  <a:srgbClr val="708CA1"/>
                </a:solidFill>
                <a:latin typeface="Arial"/>
              </a:rPr>
              <a:t>Razones para utilizar protocolos de routing de estado de enlace</a:t>
            </a:r>
            <a:br>
              <a:rPr lang="es-ES" sz="1800" b="1" i="0" smtClean="0">
                <a:solidFill>
                  <a:srgbClr val="708CA1"/>
                </a:solidFill>
                <a:latin typeface="Arial"/>
              </a:rPr>
            </a:br>
            <a:r>
              <a:rPr lang="es-ES" sz="2800" b="1" i="0" smtClean="0">
                <a:solidFill>
                  <a:srgbClr val="708CA1"/>
                </a:solidFill>
                <a:latin typeface="Arial"/>
              </a:rPr>
              <a:t>Protocolos que utilizan estado de enlace</a:t>
            </a:r>
            <a:endParaRPr lang="es-ES" sz="2800"/>
          </a:p>
        </p:txBody>
      </p:sp>
      <p:sp>
        <p:nvSpPr>
          <p:cNvPr id="3" name="TextBox 2"/>
          <p:cNvSpPr txBox="1"/>
          <p:nvPr/>
        </p:nvSpPr>
        <p:spPr>
          <a:xfrm>
            <a:off x="406398" y="1752600"/>
            <a:ext cx="8273143" cy="4081117"/>
          </a:xfrm>
          <a:prstGeom prst="rect">
            <a:avLst/>
          </a:prstGeom>
          <a:noFill/>
        </p:spPr>
        <p:txBody>
          <a:bodyPr wrap="square" rtlCol="0">
            <a:spAutoFit/>
          </a:bodyPr>
          <a:lstStyle/>
          <a:p>
            <a:pPr algn="l">
              <a:buNone/>
            </a:pPr>
            <a:r>
              <a:rPr lang="es-ES" sz="2400" b="0" i="0" dirty="0" smtClean="0">
                <a:solidFill>
                  <a:schemeClr val="tx1"/>
                </a:solidFill>
                <a:latin typeface="Arial"/>
              </a:rPr>
              <a:t>Existen solamente dos protocolos de </a:t>
            </a:r>
            <a:r>
              <a:rPr lang="es-ES" sz="2400" b="0" i="0" dirty="0" err="1" smtClean="0">
                <a:solidFill>
                  <a:schemeClr val="tx1"/>
                </a:solidFill>
                <a:latin typeface="Arial"/>
              </a:rPr>
              <a:t>routing</a:t>
            </a:r>
            <a:r>
              <a:rPr lang="es-ES" sz="2400" b="0" i="0" dirty="0" smtClean="0">
                <a:solidFill>
                  <a:schemeClr val="tx1"/>
                </a:solidFill>
                <a:latin typeface="Arial"/>
              </a:rPr>
              <a:t> de estado de enlace:</a:t>
            </a:r>
          </a:p>
          <a:p>
            <a:pPr algn="l">
              <a:buNone/>
            </a:pPr>
            <a:endParaRPr lang="es-ES" dirty="0" smtClean="0"/>
          </a:p>
          <a:p>
            <a:pPr marL="342900" indent="-342900" algn="l">
              <a:buFont typeface="Wingdings"/>
              <a:buChar char="§"/>
            </a:pPr>
            <a:r>
              <a:rPr lang="es-ES" sz="2400" b="0" i="0" dirty="0" smtClean="0">
                <a:solidFill>
                  <a:schemeClr val="tx1"/>
                </a:solidFill>
                <a:latin typeface="Arial"/>
              </a:rPr>
              <a:t>Protocolo OSPF (Open </a:t>
            </a:r>
            <a:r>
              <a:rPr lang="es-ES" sz="2400" b="0" i="0" dirty="0" err="1" smtClean="0">
                <a:solidFill>
                  <a:schemeClr val="tx1"/>
                </a:solidFill>
                <a:latin typeface="Arial"/>
              </a:rPr>
              <a:t>Shortest</a:t>
            </a:r>
            <a:r>
              <a:rPr lang="es-ES" sz="2400" b="0" i="0" dirty="0" smtClean="0">
                <a:solidFill>
                  <a:schemeClr val="tx1"/>
                </a:solidFill>
                <a:latin typeface="Arial"/>
              </a:rPr>
              <a:t> </a:t>
            </a:r>
            <a:r>
              <a:rPr lang="es-ES" sz="2400" b="0" i="0" dirty="0" err="1" smtClean="0">
                <a:solidFill>
                  <a:schemeClr val="tx1"/>
                </a:solidFill>
                <a:latin typeface="Arial"/>
              </a:rPr>
              <a:t>Path</a:t>
            </a:r>
            <a:r>
              <a:rPr lang="es-ES" sz="2400" b="0" i="0" dirty="0" smtClean="0">
                <a:solidFill>
                  <a:schemeClr val="tx1"/>
                </a:solidFill>
                <a:latin typeface="Arial"/>
              </a:rPr>
              <a:t> </a:t>
            </a:r>
            <a:r>
              <a:rPr lang="es-ES" sz="2400" b="0" i="0" dirty="0" err="1" smtClean="0">
                <a:solidFill>
                  <a:schemeClr val="tx1"/>
                </a:solidFill>
                <a:latin typeface="Arial"/>
              </a:rPr>
              <a:t>First</a:t>
            </a:r>
            <a:r>
              <a:rPr lang="es-ES" sz="2400" b="0" i="0" dirty="0" smtClean="0">
                <a:solidFill>
                  <a:schemeClr val="tx1"/>
                </a:solidFill>
                <a:latin typeface="Arial"/>
              </a:rPr>
              <a:t>), el más utilizado </a:t>
            </a:r>
            <a:endParaRPr lang="es-ES" dirty="0" smtClean="0"/>
          </a:p>
          <a:p>
            <a:pPr marL="800100" lvl="1" indent="-342900" algn="l">
              <a:buFont typeface="Arial"/>
              <a:buChar char="•"/>
            </a:pPr>
            <a:r>
              <a:rPr lang="es-ES" sz="2400" b="0" i="0" dirty="0" smtClean="0">
                <a:solidFill>
                  <a:schemeClr val="tx1"/>
                </a:solidFill>
                <a:latin typeface="Arial"/>
              </a:rPr>
              <a:t>Se comenzó a utilizar en 1987. </a:t>
            </a:r>
            <a:endParaRPr lang="es-ES" dirty="0" smtClean="0"/>
          </a:p>
          <a:p>
            <a:pPr marL="800100" lvl="1" indent="-342900" algn="l">
              <a:buFont typeface="Arial"/>
              <a:buChar char="•"/>
            </a:pPr>
            <a:r>
              <a:rPr lang="es-ES" sz="2400" b="0" i="0" dirty="0" smtClean="0">
                <a:solidFill>
                  <a:schemeClr val="tx1"/>
                </a:solidFill>
                <a:latin typeface="Arial"/>
              </a:rPr>
              <a:t>Hay dos versiones actuales:</a:t>
            </a:r>
            <a:endParaRPr lang="es-ES" dirty="0" smtClean="0"/>
          </a:p>
          <a:p>
            <a:pPr marL="800100" lvl="1" indent="-342900" algn="l">
              <a:buFont typeface="Arial"/>
              <a:buChar char="•"/>
            </a:pPr>
            <a:r>
              <a:rPr lang="es-ES" sz="2400" b="0" i="0" dirty="0" smtClean="0">
                <a:solidFill>
                  <a:schemeClr val="tx1"/>
                </a:solidFill>
                <a:latin typeface="Arial"/>
              </a:rPr>
              <a:t>OSPFv2: OSPF para redes IPv4</a:t>
            </a:r>
            <a:endParaRPr lang="es-ES" dirty="0" smtClean="0"/>
          </a:p>
          <a:p>
            <a:pPr marL="800100" lvl="1" indent="-342900" algn="l">
              <a:buFont typeface="Arial"/>
              <a:buChar char="•"/>
            </a:pPr>
            <a:r>
              <a:rPr lang="es-ES" sz="2400" b="0" i="0" dirty="0" smtClean="0">
                <a:solidFill>
                  <a:schemeClr val="tx1"/>
                </a:solidFill>
                <a:latin typeface="Arial"/>
              </a:rPr>
              <a:t>OSPFv3: OSPF para redes IPv6 </a:t>
            </a:r>
            <a:endParaRPr lang="es-ES" dirty="0" smtClean="0"/>
          </a:p>
          <a:p>
            <a:pPr marL="342900" indent="-342900" algn="l">
              <a:buFont typeface="Arial"/>
              <a:buChar char="•"/>
            </a:pPr>
            <a:endParaRPr lang="es-ES" dirty="0" smtClean="0"/>
          </a:p>
          <a:p>
            <a:pPr marL="342900" indent="-342900" algn="l">
              <a:buFont typeface="Wingdings"/>
              <a:buChar char="§"/>
            </a:pPr>
            <a:r>
              <a:rPr lang="es-ES" sz="2400" b="0" i="0" dirty="0" smtClean="0">
                <a:solidFill>
                  <a:schemeClr val="tx1"/>
                </a:solidFill>
                <a:latin typeface="Arial"/>
              </a:rPr>
              <a:t>El protocolo IS-IS fue diseñado por la Organización Internacional para la Estandarización (ISO).</a:t>
            </a:r>
            <a:endParaRPr lang="es-ES" dirty="0"/>
          </a:p>
        </p:txBody>
      </p:sp>
    </p:spTree>
    <p:extLst>
      <p:ext uri="{BB962C8B-B14F-4D97-AF65-F5344CB8AC3E}">
        <p14:creationId xmlns:p14="http://schemas.microsoft.com/office/powerpoint/2010/main" val="1803696905"/>
      </p:ext>
    </p:extLst>
  </p:cSld>
  <p:clrMapOvr>
    <a:masterClrMapping/>
  </p:clrMapOvr>
  <p:transition spd="med">
    <p:wipe dir="r"/>
  </p:transition>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238125" y="1072696"/>
            <a:ext cx="8456613" cy="871538"/>
          </a:xfrm>
        </p:spPr>
        <p:txBody>
          <a:bodyPr/>
          <a:lstStyle/>
          <a:p>
            <a:pPr algn="l" defTabSz="814365">
              <a:spcBef>
                <a:spcPct val="0"/>
              </a:spcBef>
              <a:spcAft>
                <a:spcPct val="0"/>
              </a:spcAft>
              <a:buNone/>
              <a:tabLst>
                <a:tab pos="4803775" algn="l"/>
              </a:tabLst>
            </a:pPr>
            <a:r>
              <a:rPr lang="es-ES" sz="1800" b="1" i="0" smtClean="0">
                <a:solidFill>
                  <a:srgbClr val="708CA1"/>
                </a:solidFill>
                <a:latin typeface="Arial"/>
              </a:rPr>
              <a:t/>
            </a:r>
            <a:br>
              <a:rPr lang="es-ES" sz="1800" b="1" i="0" smtClean="0">
                <a:solidFill>
                  <a:srgbClr val="708CA1"/>
                </a:solidFill>
                <a:latin typeface="Arial"/>
              </a:rPr>
            </a:br>
            <a:r>
              <a:rPr lang="es-ES" sz="2800" b="1" i="0" smtClean="0">
                <a:solidFill>
                  <a:srgbClr val="708CA1"/>
                </a:solidFill>
                <a:latin typeface="Arial"/>
              </a:rPr>
              <a:t>La tabla de routing</a:t>
            </a:r>
            <a:endParaRPr lang="es-ES" sz="2800"/>
          </a:p>
        </p:txBody>
      </p:sp>
    </p:spTree>
    <p:extLst>
      <p:ext uri="{BB962C8B-B14F-4D97-AF65-F5344CB8AC3E}">
        <p14:creationId xmlns:p14="http://schemas.microsoft.com/office/powerpoint/2010/main" val="713569843"/>
      </p:ext>
    </p:extLst>
  </p:cSld>
  <p:clrMapOvr>
    <a:masterClrMapping/>
  </p:clrMapOvr>
  <p:transition spd="med">
    <p:wipe dir="r"/>
  </p:transition>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235724" y="493485"/>
            <a:ext cx="8456613" cy="885372"/>
          </a:xfrm>
        </p:spPr>
        <p:txBody>
          <a:bodyPr/>
          <a:lstStyle/>
          <a:p>
            <a:pPr algn="l" defTabSz="814365">
              <a:spcBef>
                <a:spcPct val="0"/>
              </a:spcBef>
              <a:spcAft>
                <a:spcPct val="0"/>
              </a:spcAft>
              <a:buNone/>
              <a:tabLst>
                <a:tab pos="4803775" algn="l"/>
              </a:tabLst>
            </a:pPr>
            <a:r>
              <a:rPr lang="es-ES" sz="1800" b="1" i="0" smtClean="0">
                <a:solidFill>
                  <a:srgbClr val="708CA1"/>
                </a:solidFill>
                <a:latin typeface="Arial"/>
              </a:rPr>
              <a:t>Partes de una entrada de ruta IPv4</a:t>
            </a:r>
            <a:br>
              <a:rPr lang="es-ES" sz="1800" b="1" i="0" smtClean="0">
                <a:solidFill>
                  <a:srgbClr val="708CA1"/>
                </a:solidFill>
                <a:latin typeface="Arial"/>
              </a:rPr>
            </a:br>
            <a:r>
              <a:rPr lang="es-ES" sz="2800" b="1" i="0" smtClean="0">
                <a:solidFill>
                  <a:srgbClr val="708CA1"/>
                </a:solidFill>
                <a:latin typeface="Arial"/>
              </a:rPr>
              <a:t>Entradas de tabla de routing</a:t>
            </a:r>
            <a:endParaRPr lang="es-ES" sz="2800"/>
          </a:p>
        </p:txBody>
      </p:sp>
      <p:pic>
        <p:nvPicPr>
          <p:cNvPr id="5122" name="Picture 2"/>
          <p:cNvPicPr>
            <a:picLocks noChangeAspect="1" noChangeArrowheads="1"/>
          </p:cNvPicPr>
          <p:nvPr/>
        </p:nvPicPr>
        <p:blipFill>
          <a:blip r:embed="rId3"/>
          <a:stretch>
            <a:fillRect/>
          </a:stretch>
        </p:blipFill>
        <p:spPr bwMode="auto">
          <a:xfrm>
            <a:off x="1510418" y="1728403"/>
            <a:ext cx="5790268" cy="45802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08689266"/>
      </p:ext>
    </p:extLst>
  </p:cSld>
  <p:clrMapOvr>
    <a:masterClrMapping/>
  </p:clrMapOvr>
  <p:transition spd="med">
    <p:wipe dir="r"/>
  </p:transition>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MX"/>
          </a:p>
        </p:txBody>
      </p:sp>
      <p:sp>
        <p:nvSpPr>
          <p:cNvPr id="3" name="2 Marcador de contenido"/>
          <p:cNvSpPr>
            <a:spLocks noGrp="1"/>
          </p:cNvSpPr>
          <p:nvPr>
            <p:ph idx="1"/>
          </p:nvPr>
        </p:nvSpPr>
        <p:spPr/>
        <p:txBody>
          <a:bodyPr/>
          <a:lstStyle/>
          <a:p>
            <a:endParaRPr lang="es-MX"/>
          </a:p>
        </p:txBody>
      </p:sp>
      <p:pic>
        <p:nvPicPr>
          <p:cNvPr id="4" name="Picture 2"/>
          <p:cNvPicPr>
            <a:picLocks noChangeAspect="1" noChangeArrowheads="1"/>
          </p:cNvPicPr>
          <p:nvPr/>
        </p:nvPicPr>
        <p:blipFill>
          <a:blip r:embed="rId2"/>
          <a:stretch>
            <a:fillRect/>
          </a:stretch>
        </p:blipFill>
        <p:spPr bwMode="auto">
          <a:xfrm>
            <a:off x="215900" y="532112"/>
            <a:ext cx="8712200" cy="65499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74234327"/>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235724" y="493485"/>
            <a:ext cx="8456613" cy="885372"/>
          </a:xfrm>
        </p:spPr>
        <p:txBody>
          <a:bodyPr/>
          <a:lstStyle/>
          <a:p>
            <a:pPr algn="l" defTabSz="814365">
              <a:spcBef>
                <a:spcPct val="0"/>
              </a:spcBef>
              <a:spcAft>
                <a:spcPct val="0"/>
              </a:spcAft>
              <a:buNone/>
              <a:tabLst>
                <a:tab pos="4803775" algn="l"/>
              </a:tabLst>
            </a:pPr>
            <a:r>
              <a:rPr lang="es-ES" sz="1800" b="1" i="0" smtClean="0">
                <a:solidFill>
                  <a:srgbClr val="708CA1"/>
                </a:solidFill>
                <a:latin typeface="Arial"/>
              </a:rPr>
              <a:t>Partes de una entrada de ruta IPv4</a:t>
            </a:r>
            <a:br>
              <a:rPr lang="es-ES" sz="1800" b="1" i="0" smtClean="0">
                <a:solidFill>
                  <a:srgbClr val="708CA1"/>
                </a:solidFill>
                <a:latin typeface="Arial"/>
              </a:rPr>
            </a:br>
            <a:r>
              <a:rPr lang="es-ES" sz="2800" b="1" i="0" smtClean="0">
                <a:solidFill>
                  <a:srgbClr val="708CA1"/>
                </a:solidFill>
                <a:latin typeface="Arial"/>
              </a:rPr>
              <a:t>Entradas conectadas directamente</a:t>
            </a:r>
            <a:endParaRPr lang="es-ES" sz="2800"/>
          </a:p>
        </p:txBody>
      </p:sp>
      <p:pic>
        <p:nvPicPr>
          <p:cNvPr id="6146" name="Picture 2"/>
          <p:cNvPicPr>
            <a:picLocks noChangeAspect="1" noChangeArrowheads="1"/>
          </p:cNvPicPr>
          <p:nvPr/>
        </p:nvPicPr>
        <p:blipFill>
          <a:blip r:embed="rId3"/>
          <a:srcRect b="4280"/>
          <a:stretch>
            <a:fillRect/>
          </a:stretch>
        </p:blipFill>
        <p:spPr bwMode="auto">
          <a:xfrm>
            <a:off x="1485900" y="1592077"/>
            <a:ext cx="5488733" cy="480872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42249071"/>
      </p:ext>
    </p:extLst>
  </p:cSld>
  <p:clrMapOvr>
    <a:masterClrMapping/>
  </p:clrMapOvr>
  <p:transition spd="med">
    <p:wipe dir="r"/>
  </p:transition>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235724" y="493485"/>
            <a:ext cx="8456613" cy="885372"/>
          </a:xfrm>
        </p:spPr>
        <p:txBody>
          <a:bodyPr/>
          <a:lstStyle/>
          <a:p>
            <a:pPr algn="l" defTabSz="814365">
              <a:spcBef>
                <a:spcPct val="0"/>
              </a:spcBef>
              <a:spcAft>
                <a:spcPct val="0"/>
              </a:spcAft>
              <a:buNone/>
              <a:tabLst>
                <a:tab pos="4803775" algn="l"/>
              </a:tabLst>
            </a:pPr>
            <a:r>
              <a:rPr lang="es-ES" sz="1800" b="1" i="0" smtClean="0">
                <a:solidFill>
                  <a:srgbClr val="708CA1"/>
                </a:solidFill>
                <a:latin typeface="Arial"/>
              </a:rPr>
              <a:t>Partes de una entrada de ruta IPv4</a:t>
            </a:r>
            <a:br>
              <a:rPr lang="es-ES" sz="1800" b="1" i="0" smtClean="0">
                <a:solidFill>
                  <a:srgbClr val="708CA1"/>
                </a:solidFill>
                <a:latin typeface="Arial"/>
              </a:rPr>
            </a:br>
            <a:r>
              <a:rPr lang="es-ES" sz="2800" b="1" i="0" smtClean="0">
                <a:solidFill>
                  <a:srgbClr val="708CA1"/>
                </a:solidFill>
                <a:latin typeface="Arial"/>
              </a:rPr>
              <a:t>Entradas de red remota</a:t>
            </a:r>
            <a:endParaRPr lang="es-ES" sz="2800"/>
          </a:p>
        </p:txBody>
      </p:sp>
      <p:pic>
        <p:nvPicPr>
          <p:cNvPr id="7170" name="Picture 2"/>
          <p:cNvPicPr>
            <a:picLocks noChangeAspect="1" noChangeArrowheads="1"/>
          </p:cNvPicPr>
          <p:nvPr/>
        </p:nvPicPr>
        <p:blipFill>
          <a:blip r:embed="rId3"/>
          <a:stretch>
            <a:fillRect/>
          </a:stretch>
        </p:blipFill>
        <p:spPr bwMode="auto">
          <a:xfrm>
            <a:off x="472347" y="1715233"/>
            <a:ext cx="7829825" cy="40008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38238735"/>
      </p:ext>
    </p:extLst>
  </p:cSld>
  <p:clrMapOvr>
    <a:masterClrMapping/>
  </p:clrMapOvr>
  <p:transition spd="med">
    <p:wipe dir="r"/>
  </p:transition>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noChangeArrowheads="1"/>
          </p:cNvPicPr>
          <p:nvPr/>
        </p:nvPicPr>
        <p:blipFill>
          <a:blip r:embed="rId3"/>
          <a:stretch>
            <a:fillRect/>
          </a:stretch>
        </p:blipFill>
        <p:spPr bwMode="auto">
          <a:xfrm>
            <a:off x="1359015" y="1586852"/>
            <a:ext cx="5985213" cy="46771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194" name="Rectangle 2"/>
          <p:cNvSpPr>
            <a:spLocks noGrp="1" noChangeArrowheads="1"/>
          </p:cNvSpPr>
          <p:nvPr>
            <p:ph type="title"/>
          </p:nvPr>
        </p:nvSpPr>
        <p:spPr>
          <a:xfrm>
            <a:off x="235724" y="493485"/>
            <a:ext cx="8456613" cy="885372"/>
          </a:xfrm>
        </p:spPr>
        <p:txBody>
          <a:bodyPr/>
          <a:lstStyle/>
          <a:p>
            <a:pPr algn="l" defTabSz="814365">
              <a:spcBef>
                <a:spcPct val="0"/>
              </a:spcBef>
              <a:spcAft>
                <a:spcPct val="0"/>
              </a:spcAft>
              <a:buNone/>
              <a:tabLst>
                <a:tab pos="4803775" algn="l"/>
              </a:tabLst>
            </a:pPr>
            <a:r>
              <a:rPr lang="es-ES" sz="1800" b="1" i="0" smtClean="0">
                <a:solidFill>
                  <a:srgbClr val="708CA1"/>
                </a:solidFill>
                <a:latin typeface="Arial"/>
              </a:rPr>
              <a:t>Rutas IPv4 descubiertas en forma dinámica</a:t>
            </a:r>
            <a:br>
              <a:rPr lang="es-ES" sz="1800" b="1" i="0" smtClean="0">
                <a:solidFill>
                  <a:srgbClr val="708CA1"/>
                </a:solidFill>
                <a:latin typeface="Arial"/>
              </a:rPr>
            </a:br>
            <a:r>
              <a:rPr lang="es-ES" sz="2800" b="1" i="0" smtClean="0">
                <a:solidFill>
                  <a:srgbClr val="708CA1"/>
                </a:solidFill>
                <a:latin typeface="Arial"/>
              </a:rPr>
              <a:t>Términos de la tabla de routing</a:t>
            </a:r>
            <a:endParaRPr lang="es-ES" sz="2800"/>
          </a:p>
        </p:txBody>
      </p:sp>
      <p:sp>
        <p:nvSpPr>
          <p:cNvPr id="2" name="Rectangle 1"/>
          <p:cNvSpPr/>
          <p:nvPr/>
        </p:nvSpPr>
        <p:spPr>
          <a:xfrm>
            <a:off x="1916848" y="3048256"/>
            <a:ext cx="4869543" cy="2086725"/>
          </a:xfrm>
          <a:prstGeom prst="rect">
            <a:avLst/>
          </a:prstGeom>
          <a:solidFill>
            <a:srgbClr val="FFFFFF"/>
          </a:solidFill>
        </p:spPr>
        <p:txBody>
          <a:bodyPr wrap="square">
            <a:spAutoFit/>
          </a:bodyPr>
          <a:lstStyle/>
          <a:p>
            <a:pPr algn="l">
              <a:buNone/>
            </a:pPr>
            <a:r>
              <a:rPr lang="es-ES" sz="2400" b="0" i="0" dirty="0" smtClean="0">
                <a:solidFill>
                  <a:schemeClr val="tx1"/>
                </a:solidFill>
                <a:latin typeface="Arial"/>
                <a:ea typeface="+mn-ea"/>
                <a:cs typeface="+mn-cs"/>
              </a:rPr>
              <a:t>Las rutas se analizan en términos de lo siguiente:</a:t>
            </a:r>
          </a:p>
          <a:p>
            <a:pPr marL="342900" indent="-342900" algn="l">
              <a:buFont typeface="Wingdings"/>
              <a:buChar char="§"/>
            </a:pPr>
            <a:r>
              <a:rPr lang="es-ES" sz="2400" b="0" i="0" dirty="0" smtClean="0">
                <a:solidFill>
                  <a:schemeClr val="tx1"/>
                </a:solidFill>
                <a:latin typeface="Arial"/>
                <a:ea typeface="+mn-ea"/>
                <a:cs typeface="+mn-cs"/>
              </a:rPr>
              <a:t>Ruta final</a:t>
            </a:r>
          </a:p>
          <a:p>
            <a:pPr marL="342900" indent="-342900" algn="l">
              <a:buFont typeface="Wingdings"/>
              <a:buChar char="§"/>
            </a:pPr>
            <a:r>
              <a:rPr lang="es-ES" sz="2400" b="0" i="0" dirty="0" smtClean="0">
                <a:solidFill>
                  <a:schemeClr val="tx1"/>
                </a:solidFill>
                <a:latin typeface="Arial"/>
                <a:ea typeface="+mn-ea"/>
                <a:cs typeface="+mn-cs"/>
              </a:rPr>
              <a:t>Ruta de Nivel 1</a:t>
            </a:r>
          </a:p>
          <a:p>
            <a:pPr marL="342900" indent="-342900" algn="l">
              <a:buFont typeface="Wingdings"/>
              <a:buChar char="§"/>
            </a:pPr>
            <a:r>
              <a:rPr lang="es-ES" sz="2400" b="0" i="0" dirty="0" smtClean="0">
                <a:solidFill>
                  <a:schemeClr val="tx1"/>
                </a:solidFill>
                <a:latin typeface="Arial"/>
                <a:ea typeface="+mn-ea"/>
                <a:cs typeface="+mn-cs"/>
              </a:rPr>
              <a:t>Ruta principal de nivel 1</a:t>
            </a:r>
          </a:p>
          <a:p>
            <a:pPr marL="342900" indent="-342900" algn="l">
              <a:buFont typeface="Wingdings"/>
              <a:buChar char="§"/>
            </a:pPr>
            <a:r>
              <a:rPr lang="es-ES" sz="2400" b="0" i="0" dirty="0" smtClean="0">
                <a:solidFill>
                  <a:schemeClr val="tx1"/>
                </a:solidFill>
                <a:latin typeface="Arial"/>
                <a:ea typeface="+mn-ea"/>
                <a:cs typeface="+mn-cs"/>
              </a:rPr>
              <a:t>Rutas secundarias de nivel 2</a:t>
            </a:r>
            <a:endParaRPr lang="es-ES" sz="2400" b="0" i="0" dirty="0">
              <a:solidFill>
                <a:schemeClr val="tx1"/>
              </a:solidFill>
              <a:latin typeface="Arial"/>
              <a:ea typeface="+mn-ea"/>
              <a:cs typeface="+mn-cs"/>
            </a:endParaRPr>
          </a:p>
        </p:txBody>
      </p:sp>
    </p:spTree>
    <p:extLst>
      <p:ext uri="{BB962C8B-B14F-4D97-AF65-F5344CB8AC3E}">
        <p14:creationId xmlns:p14="http://schemas.microsoft.com/office/powerpoint/2010/main" val="2507377168"/>
      </p:ext>
    </p:extLst>
  </p:cSld>
  <p:clrMapOvr>
    <a:masterClrMapping/>
  </p:clrMapOvr>
  <p:transition spd="med">
    <p:wipe dir="r"/>
  </p:transition>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235724" y="493485"/>
            <a:ext cx="8456613" cy="885372"/>
          </a:xfrm>
        </p:spPr>
        <p:txBody>
          <a:bodyPr/>
          <a:lstStyle/>
          <a:p>
            <a:pPr algn="l" defTabSz="814365">
              <a:spcBef>
                <a:spcPct val="0"/>
              </a:spcBef>
              <a:spcAft>
                <a:spcPct val="0"/>
              </a:spcAft>
              <a:buNone/>
              <a:tabLst>
                <a:tab pos="4803775" algn="l"/>
              </a:tabLst>
            </a:pPr>
            <a:r>
              <a:rPr lang="es-ES" sz="1800" b="1" i="0" smtClean="0">
                <a:solidFill>
                  <a:srgbClr val="708CA1"/>
                </a:solidFill>
                <a:latin typeface="Arial"/>
              </a:rPr>
              <a:t>Rutas IPv4 descubiertas en forma dinámica</a:t>
            </a:r>
            <a:br>
              <a:rPr lang="es-ES" sz="1800" b="1" i="0" smtClean="0">
                <a:solidFill>
                  <a:srgbClr val="708CA1"/>
                </a:solidFill>
                <a:latin typeface="Arial"/>
              </a:rPr>
            </a:br>
            <a:r>
              <a:rPr lang="es-ES" sz="2800" b="1" i="0" smtClean="0">
                <a:solidFill>
                  <a:srgbClr val="708CA1"/>
                </a:solidFill>
                <a:latin typeface="Arial"/>
              </a:rPr>
              <a:t>Ruta final</a:t>
            </a:r>
            <a:endParaRPr lang="es-ES" sz="2800"/>
          </a:p>
        </p:txBody>
      </p:sp>
      <p:pic>
        <p:nvPicPr>
          <p:cNvPr id="9218" name="Picture 2"/>
          <p:cNvPicPr>
            <a:picLocks noChangeAspect="1" noChangeArrowheads="1"/>
          </p:cNvPicPr>
          <p:nvPr/>
        </p:nvPicPr>
        <p:blipFill>
          <a:blip r:embed="rId3"/>
          <a:srcRect b="2437"/>
          <a:stretch>
            <a:fillRect/>
          </a:stretch>
        </p:blipFill>
        <p:spPr bwMode="auto">
          <a:xfrm>
            <a:off x="1364344" y="1555261"/>
            <a:ext cx="5908520" cy="48836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Rectangle 1"/>
          <p:cNvSpPr/>
          <p:nvPr/>
        </p:nvSpPr>
        <p:spPr>
          <a:xfrm>
            <a:off x="2351314" y="2875642"/>
            <a:ext cx="4177668" cy="3083921"/>
          </a:xfrm>
          <a:prstGeom prst="rect">
            <a:avLst/>
          </a:prstGeom>
          <a:solidFill>
            <a:schemeClr val="bg1"/>
          </a:solidFill>
        </p:spPr>
        <p:txBody>
          <a:bodyPr wrap="square">
            <a:spAutoFit/>
          </a:bodyPr>
          <a:lstStyle/>
          <a:p>
            <a:pPr algn="l">
              <a:buNone/>
            </a:pPr>
            <a:r>
              <a:rPr lang="es-ES" sz="2400" b="0" i="0" dirty="0" smtClean="0">
                <a:solidFill>
                  <a:schemeClr val="tx1"/>
                </a:solidFill>
                <a:latin typeface="Arial"/>
                <a:ea typeface="+mn-ea"/>
                <a:cs typeface="+mn-cs"/>
              </a:rPr>
              <a:t>Una ruta final es una entrada de la tabla de </a:t>
            </a:r>
            <a:r>
              <a:rPr lang="es-ES" sz="2400" b="0" i="0" dirty="0" err="1" smtClean="0">
                <a:solidFill>
                  <a:schemeClr val="tx1"/>
                </a:solidFill>
                <a:latin typeface="Arial"/>
                <a:ea typeface="+mn-ea"/>
                <a:cs typeface="+mn-cs"/>
              </a:rPr>
              <a:t>routing</a:t>
            </a:r>
            <a:r>
              <a:rPr lang="es-ES" sz="2400" b="0" i="0" dirty="0" smtClean="0">
                <a:solidFill>
                  <a:schemeClr val="tx1"/>
                </a:solidFill>
                <a:latin typeface="Arial"/>
                <a:ea typeface="+mn-ea"/>
                <a:cs typeface="+mn-cs"/>
              </a:rPr>
              <a:t> que contiene una dirección IP del siguiente salto o una interfaz de salida. Las rutas conectadas directamente, las rutas descubiertas dinámicamente y las rutas link-local son rutas finales.</a:t>
            </a:r>
            <a:endParaRPr lang="es-ES" sz="2400" b="0" i="0" dirty="0">
              <a:solidFill>
                <a:schemeClr val="tx1"/>
              </a:solidFill>
              <a:latin typeface="Arial"/>
              <a:ea typeface="+mn-ea"/>
              <a:cs typeface="+mn-cs"/>
            </a:endParaRPr>
          </a:p>
        </p:txBody>
      </p:sp>
    </p:spTree>
    <p:extLst>
      <p:ext uri="{BB962C8B-B14F-4D97-AF65-F5344CB8AC3E}">
        <p14:creationId xmlns:p14="http://schemas.microsoft.com/office/powerpoint/2010/main" val="2295683851"/>
      </p:ext>
    </p:extLst>
  </p:cSld>
  <p:clrMapOvr>
    <a:masterClrMapping/>
  </p:clrMapOvr>
  <p:transition spd="med">
    <p:wipe dir="r"/>
  </p:transition>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235724" y="493485"/>
            <a:ext cx="8456613" cy="885372"/>
          </a:xfrm>
        </p:spPr>
        <p:txBody>
          <a:bodyPr/>
          <a:lstStyle/>
          <a:p>
            <a:pPr algn="l" defTabSz="814365">
              <a:spcBef>
                <a:spcPct val="0"/>
              </a:spcBef>
              <a:spcAft>
                <a:spcPct val="0"/>
              </a:spcAft>
              <a:buNone/>
              <a:tabLst>
                <a:tab pos="4803775" algn="l"/>
              </a:tabLst>
            </a:pPr>
            <a:r>
              <a:rPr lang="es-ES" sz="1800" b="1" i="0" smtClean="0">
                <a:solidFill>
                  <a:srgbClr val="708CA1"/>
                </a:solidFill>
                <a:latin typeface="Arial"/>
              </a:rPr>
              <a:t>Rutas IPv4 descubiertas en forma dinámica</a:t>
            </a:r>
            <a:br>
              <a:rPr lang="es-ES" sz="1800" b="1" i="0" smtClean="0">
                <a:solidFill>
                  <a:srgbClr val="708CA1"/>
                </a:solidFill>
                <a:latin typeface="Arial"/>
              </a:rPr>
            </a:br>
            <a:r>
              <a:rPr lang="es-ES" sz="2800" b="1" i="0" smtClean="0">
                <a:solidFill>
                  <a:srgbClr val="708CA1"/>
                </a:solidFill>
                <a:latin typeface="Arial"/>
              </a:rPr>
              <a:t>Ruta de nivel 1</a:t>
            </a:r>
            <a:endParaRPr lang="es-ES" sz="2800"/>
          </a:p>
        </p:txBody>
      </p:sp>
      <p:pic>
        <p:nvPicPr>
          <p:cNvPr id="10242" name="Picture 2"/>
          <p:cNvPicPr>
            <a:picLocks noChangeAspect="1" noChangeArrowheads="1"/>
          </p:cNvPicPr>
          <p:nvPr/>
        </p:nvPicPr>
        <p:blipFill>
          <a:blip r:embed="rId3"/>
          <a:stretch>
            <a:fillRect/>
          </a:stretch>
        </p:blipFill>
        <p:spPr bwMode="auto">
          <a:xfrm>
            <a:off x="373428" y="1855958"/>
            <a:ext cx="8172535" cy="389714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64186059"/>
      </p:ext>
    </p:extLst>
  </p:cSld>
  <p:clrMapOvr>
    <a:masterClrMapping/>
  </p:clrMapOvr>
  <p:transition spd="med">
    <p:wipe dir="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4528342" y="3495047"/>
            <a:ext cx="4297732" cy="3113275"/>
          </a:xfrm>
          <a:prstGeom prst="rect">
            <a:avLst/>
          </a:prstGeom>
        </p:spPr>
      </p:pic>
      <p:sp>
        <p:nvSpPr>
          <p:cNvPr id="8194" name="Rectangle 2"/>
          <p:cNvSpPr>
            <a:spLocks noGrp="1" noChangeArrowheads="1"/>
          </p:cNvSpPr>
          <p:nvPr>
            <p:ph type="title"/>
          </p:nvPr>
        </p:nvSpPr>
        <p:spPr>
          <a:xfrm>
            <a:off x="339725" y="492125"/>
            <a:ext cx="8456613" cy="871538"/>
          </a:xfrm>
        </p:spPr>
        <p:txBody>
          <a:bodyPr/>
          <a:lstStyle/>
          <a:p>
            <a:pPr algn="l" defTabSz="814365">
              <a:spcBef>
                <a:spcPct val="0"/>
              </a:spcBef>
              <a:spcAft>
                <a:spcPct val="0"/>
              </a:spcAft>
              <a:buNone/>
            </a:pPr>
            <a:r>
              <a:rPr lang="es-ES" sz="1800" b="1" i="0" smtClean="0">
                <a:solidFill>
                  <a:srgbClr val="708CA1"/>
                </a:solidFill>
                <a:latin typeface="Arial"/>
              </a:rPr>
              <a:t>Tipos de rutas estáticas</a:t>
            </a:r>
            <a:br>
              <a:rPr lang="es-ES" sz="1800" b="1" i="0" smtClean="0">
                <a:solidFill>
                  <a:srgbClr val="708CA1"/>
                </a:solidFill>
                <a:latin typeface="Arial"/>
              </a:rPr>
            </a:br>
            <a:r>
              <a:rPr lang="es-ES" sz="3200" b="1" i="0" smtClean="0">
                <a:solidFill>
                  <a:srgbClr val="708CA1"/>
                </a:solidFill>
                <a:latin typeface="Arial"/>
              </a:rPr>
              <a:t>Ruta estática flotante</a:t>
            </a:r>
            <a:endParaRPr lang="es-ES" smtClean="0">
              <a:solidFill>
                <a:schemeClr val="accent5">
                  <a:lumMod val="75000"/>
                </a:schemeClr>
              </a:solidFill>
              <a:cs typeface="Arial" pitchFamily="34" charset="0"/>
            </a:endParaRPr>
          </a:p>
        </p:txBody>
      </p:sp>
      <p:sp>
        <p:nvSpPr>
          <p:cNvPr id="38915" name="Content Placeholder 5"/>
          <p:cNvSpPr>
            <a:spLocks noGrp="1"/>
          </p:cNvSpPr>
          <p:nvPr>
            <p:ph idx="1"/>
          </p:nvPr>
        </p:nvSpPr>
        <p:spPr>
          <a:xfrm>
            <a:off x="554038" y="1565275"/>
            <a:ext cx="7940675" cy="4386263"/>
          </a:xfrm>
        </p:spPr>
        <p:txBody>
          <a:bodyPr/>
          <a:lstStyle/>
          <a:p>
            <a:pPr marL="236555" indent="-236555" algn="l" defTabSz="814365">
              <a:lnSpc>
                <a:spcPct val="95000"/>
              </a:lnSpc>
              <a:spcBef>
                <a:spcPct val="50000"/>
              </a:spcBef>
              <a:spcAft>
                <a:spcPct val="0"/>
              </a:spcAft>
              <a:buClr>
                <a:srgbClr val="708CA1"/>
              </a:buClr>
              <a:buFont typeface="Wingdings"/>
              <a:buChar char="§"/>
            </a:pPr>
            <a:r>
              <a:rPr lang="es-ES" sz="2200" b="0" i="0" dirty="0" smtClean="0">
                <a:solidFill>
                  <a:srgbClr val="000000"/>
                </a:solidFill>
                <a:latin typeface="Arial"/>
              </a:rPr>
              <a:t>Las rutas estáticas flotantes son rutas estáticas que se utilizan para proporcionar una ruta de respaldo a una ruta estática o dinámica principal, en el caso de una falla del enlace. </a:t>
            </a:r>
            <a:endParaRPr lang="es-ES" sz="2200" dirty="0" smtClean="0"/>
          </a:p>
          <a:p>
            <a:pPr marL="236555" indent="-236555" algn="l" defTabSz="814365">
              <a:lnSpc>
                <a:spcPct val="95000"/>
              </a:lnSpc>
              <a:spcBef>
                <a:spcPct val="50000"/>
              </a:spcBef>
              <a:spcAft>
                <a:spcPct val="0"/>
              </a:spcAft>
              <a:buClr>
                <a:srgbClr val="708CA1"/>
              </a:buClr>
              <a:buFont typeface="Wingdings"/>
              <a:buChar char="§"/>
            </a:pPr>
            <a:r>
              <a:rPr lang="es-ES" sz="2200" b="0" i="0" dirty="0" smtClean="0">
                <a:solidFill>
                  <a:srgbClr val="000000"/>
                </a:solidFill>
                <a:latin typeface="Arial"/>
              </a:rPr>
              <a:t>La ruta estática flotante se utiliza únicamente cuando la ruta principal no está disponible.</a:t>
            </a:r>
            <a:endParaRPr lang="es-ES" sz="2200" dirty="0" smtClean="0"/>
          </a:p>
          <a:p>
            <a:pPr marL="236555" indent="-236555" algn="l" defTabSz="814365">
              <a:lnSpc>
                <a:spcPct val="95000"/>
              </a:lnSpc>
              <a:spcBef>
                <a:spcPct val="50000"/>
              </a:spcBef>
              <a:spcAft>
                <a:spcPct val="0"/>
              </a:spcAft>
              <a:buClr>
                <a:srgbClr val="708CA1"/>
              </a:buClr>
              <a:buFont typeface="Wingdings"/>
              <a:buChar char="§"/>
            </a:pPr>
            <a:r>
              <a:rPr lang="es-ES" sz="2200" b="0" i="0" dirty="0" smtClean="0">
                <a:solidFill>
                  <a:srgbClr val="000000"/>
                </a:solidFill>
                <a:latin typeface="Arial"/>
              </a:rPr>
              <a:t>Para lograrlo, la ruta </a:t>
            </a:r>
            <a:br>
              <a:rPr lang="es-ES" sz="2200" b="0" i="0" dirty="0" smtClean="0">
                <a:solidFill>
                  <a:srgbClr val="000000"/>
                </a:solidFill>
                <a:latin typeface="Arial"/>
              </a:rPr>
            </a:br>
            <a:r>
              <a:rPr lang="es-ES" sz="2200" b="0" i="0" dirty="0" smtClean="0">
                <a:solidFill>
                  <a:srgbClr val="000000"/>
                </a:solidFill>
                <a:latin typeface="Arial"/>
              </a:rPr>
              <a:t>estática flotante se </a:t>
            </a:r>
            <a:br>
              <a:rPr lang="es-ES" sz="2200" b="0" i="0" dirty="0" smtClean="0">
                <a:solidFill>
                  <a:srgbClr val="000000"/>
                </a:solidFill>
                <a:latin typeface="Arial"/>
              </a:rPr>
            </a:br>
            <a:r>
              <a:rPr lang="es-ES" sz="2200" b="0" i="0" dirty="0" smtClean="0">
                <a:solidFill>
                  <a:srgbClr val="000000"/>
                </a:solidFill>
                <a:latin typeface="Arial"/>
              </a:rPr>
              <a:t>configura con una </a:t>
            </a:r>
            <a:br>
              <a:rPr lang="es-ES" sz="2200" b="0" i="0" dirty="0" smtClean="0">
                <a:solidFill>
                  <a:srgbClr val="000000"/>
                </a:solidFill>
                <a:latin typeface="Arial"/>
              </a:rPr>
            </a:br>
            <a:r>
              <a:rPr lang="es-ES" sz="2200" b="0" i="0" dirty="0" smtClean="0">
                <a:solidFill>
                  <a:srgbClr val="000000"/>
                </a:solidFill>
                <a:latin typeface="Arial"/>
              </a:rPr>
              <a:t>distancia administrativa </a:t>
            </a:r>
            <a:br>
              <a:rPr lang="es-ES" sz="2200" b="0" i="0" dirty="0" smtClean="0">
                <a:solidFill>
                  <a:srgbClr val="000000"/>
                </a:solidFill>
                <a:latin typeface="Arial"/>
              </a:rPr>
            </a:br>
            <a:r>
              <a:rPr lang="es-ES" sz="2200" b="0" i="0" dirty="0" smtClean="0">
                <a:solidFill>
                  <a:srgbClr val="000000"/>
                </a:solidFill>
                <a:latin typeface="Arial"/>
              </a:rPr>
              <a:t>mayorque la ruta principal. </a:t>
            </a:r>
            <a:endParaRPr lang="es-ES" sz="2200" dirty="0" smtClean="0"/>
          </a:p>
        </p:txBody>
      </p:sp>
    </p:spTree>
    <p:extLst>
      <p:ext uri="{BB962C8B-B14F-4D97-AF65-F5344CB8AC3E}">
        <p14:creationId xmlns:p14="http://schemas.microsoft.com/office/powerpoint/2010/main" val="1898437757"/>
      </p:ext>
    </p:extLst>
  </p:cSld>
  <p:clrMapOvr>
    <a:masterClrMapping/>
  </p:clrMapOvr>
  <p:transition spd="med">
    <p:wipe dir="r"/>
  </p:transition>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235724" y="493485"/>
            <a:ext cx="8456613" cy="885372"/>
          </a:xfrm>
        </p:spPr>
        <p:txBody>
          <a:bodyPr/>
          <a:lstStyle/>
          <a:p>
            <a:pPr algn="l" defTabSz="814365">
              <a:spcBef>
                <a:spcPct val="0"/>
              </a:spcBef>
              <a:spcAft>
                <a:spcPct val="0"/>
              </a:spcAft>
              <a:buNone/>
              <a:tabLst>
                <a:tab pos="4803775" algn="l"/>
              </a:tabLst>
            </a:pPr>
            <a:r>
              <a:rPr lang="es-ES" sz="1800" b="1" i="0" smtClean="0">
                <a:solidFill>
                  <a:srgbClr val="708CA1"/>
                </a:solidFill>
                <a:latin typeface="Arial"/>
              </a:rPr>
              <a:t>Rutas IPv4 descubiertas en forma dinámica</a:t>
            </a:r>
            <a:br>
              <a:rPr lang="es-ES" sz="1800" b="1" i="0" smtClean="0">
                <a:solidFill>
                  <a:srgbClr val="708CA1"/>
                </a:solidFill>
                <a:latin typeface="Arial"/>
              </a:rPr>
            </a:br>
            <a:r>
              <a:rPr lang="es-ES" sz="2800" b="1" i="0" smtClean="0">
                <a:solidFill>
                  <a:srgbClr val="708CA1"/>
                </a:solidFill>
                <a:latin typeface="Arial"/>
              </a:rPr>
              <a:t>Ruta principal de nivel 1</a:t>
            </a:r>
            <a:endParaRPr lang="es-ES" sz="2800"/>
          </a:p>
        </p:txBody>
      </p:sp>
      <p:pic>
        <p:nvPicPr>
          <p:cNvPr id="11266" name="Picture 2"/>
          <p:cNvPicPr>
            <a:picLocks noChangeAspect="1" noChangeArrowheads="1"/>
          </p:cNvPicPr>
          <p:nvPr/>
        </p:nvPicPr>
        <p:blipFill>
          <a:blip r:embed="rId3"/>
          <a:srcRect b="2220"/>
          <a:stretch>
            <a:fillRect/>
          </a:stretch>
        </p:blipFill>
        <p:spPr bwMode="auto">
          <a:xfrm>
            <a:off x="1562100" y="1471612"/>
            <a:ext cx="5589366" cy="50053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32592169"/>
      </p:ext>
    </p:extLst>
  </p:cSld>
  <p:clrMapOvr>
    <a:masterClrMapping/>
  </p:clrMapOvr>
  <p:transition spd="med">
    <p:wipe dir="r"/>
  </p:transition>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235724" y="493485"/>
            <a:ext cx="8456613" cy="885372"/>
          </a:xfrm>
        </p:spPr>
        <p:txBody>
          <a:bodyPr/>
          <a:lstStyle/>
          <a:p>
            <a:pPr algn="l" defTabSz="814365">
              <a:spcBef>
                <a:spcPct val="0"/>
              </a:spcBef>
              <a:spcAft>
                <a:spcPct val="0"/>
              </a:spcAft>
              <a:buNone/>
              <a:tabLst>
                <a:tab pos="4803775" algn="l"/>
              </a:tabLst>
            </a:pPr>
            <a:r>
              <a:rPr lang="es-ES" sz="1800" b="1" i="0" smtClean="0">
                <a:solidFill>
                  <a:srgbClr val="708CA1"/>
                </a:solidFill>
                <a:latin typeface="Arial"/>
              </a:rPr>
              <a:t>Rutas IPv4 descubiertas en forma dinámica</a:t>
            </a:r>
            <a:br>
              <a:rPr lang="es-ES" sz="1800" b="1" i="0" smtClean="0">
                <a:solidFill>
                  <a:srgbClr val="708CA1"/>
                </a:solidFill>
                <a:latin typeface="Arial"/>
              </a:rPr>
            </a:br>
            <a:r>
              <a:rPr lang="es-ES" sz="2800" b="1" i="0" smtClean="0">
                <a:solidFill>
                  <a:srgbClr val="708CA1"/>
                </a:solidFill>
                <a:latin typeface="Arial"/>
              </a:rPr>
              <a:t>Ruta secundaria de nivel 2</a:t>
            </a:r>
            <a:endParaRPr lang="es-ES" sz="2800"/>
          </a:p>
        </p:txBody>
      </p:sp>
      <p:pic>
        <p:nvPicPr>
          <p:cNvPr id="12290" name="Picture 2"/>
          <p:cNvPicPr>
            <a:picLocks noChangeAspect="1" noChangeArrowheads="1"/>
          </p:cNvPicPr>
          <p:nvPr/>
        </p:nvPicPr>
        <p:blipFill>
          <a:blip r:embed="rId3"/>
          <a:stretch>
            <a:fillRect/>
          </a:stretch>
        </p:blipFill>
        <p:spPr bwMode="auto">
          <a:xfrm>
            <a:off x="1498600" y="1509268"/>
            <a:ext cx="5494418" cy="48153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61948977"/>
      </p:ext>
    </p:extLst>
  </p:cSld>
  <p:clrMapOvr>
    <a:masterClrMapping/>
  </p:clrMapOvr>
  <p:transition spd="med">
    <p:wipe dir="r"/>
  </p:transition>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235724" y="493485"/>
            <a:ext cx="8456613" cy="885372"/>
          </a:xfrm>
        </p:spPr>
        <p:txBody>
          <a:bodyPr/>
          <a:lstStyle/>
          <a:p>
            <a:pPr algn="l" defTabSz="814365">
              <a:spcBef>
                <a:spcPct val="0"/>
              </a:spcBef>
              <a:spcAft>
                <a:spcPct val="0"/>
              </a:spcAft>
              <a:buNone/>
              <a:tabLst>
                <a:tab pos="4803775" algn="l"/>
              </a:tabLst>
            </a:pPr>
            <a:r>
              <a:rPr lang="es-ES" sz="1800" b="1" i="0" smtClean="0">
                <a:solidFill>
                  <a:srgbClr val="708CA1"/>
                </a:solidFill>
                <a:latin typeface="Arial"/>
              </a:rPr>
              <a:t>Proceso de búsqueda de rutas IPv4</a:t>
            </a:r>
            <a:br>
              <a:rPr lang="es-ES" sz="1800" b="1" i="0" smtClean="0">
                <a:solidFill>
                  <a:srgbClr val="708CA1"/>
                </a:solidFill>
                <a:latin typeface="Arial"/>
              </a:rPr>
            </a:br>
            <a:r>
              <a:rPr lang="es-ES" sz="2800" b="1" i="0" smtClean="0">
                <a:solidFill>
                  <a:srgbClr val="708CA1"/>
                </a:solidFill>
                <a:latin typeface="Arial"/>
              </a:rPr>
              <a:t>Mejor ruta = coincidencia más larga</a:t>
            </a:r>
            <a:endParaRPr lang="es-ES" sz="2800"/>
          </a:p>
        </p:txBody>
      </p:sp>
      <p:pic>
        <p:nvPicPr>
          <p:cNvPr id="14338" name="Picture 2"/>
          <p:cNvPicPr>
            <a:picLocks noChangeAspect="1" noChangeArrowheads="1"/>
          </p:cNvPicPr>
          <p:nvPr/>
        </p:nvPicPr>
        <p:blipFill>
          <a:blip r:embed="rId3"/>
          <a:srcRect b="4505"/>
          <a:stretch>
            <a:fillRect/>
          </a:stretch>
        </p:blipFill>
        <p:spPr bwMode="auto">
          <a:xfrm>
            <a:off x="1276350" y="1557337"/>
            <a:ext cx="6794889" cy="499511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53599239"/>
      </p:ext>
    </p:extLst>
  </p:cSld>
  <p:clrMapOvr>
    <a:masterClrMapping/>
  </p:clrMapOvr>
  <p:transition spd="med">
    <p:wipe dir="r"/>
  </p:transition>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235724" y="493485"/>
            <a:ext cx="8456613" cy="885372"/>
          </a:xfrm>
        </p:spPr>
        <p:txBody>
          <a:bodyPr/>
          <a:lstStyle/>
          <a:p>
            <a:pPr algn="l" defTabSz="814365">
              <a:spcBef>
                <a:spcPct val="0"/>
              </a:spcBef>
              <a:spcAft>
                <a:spcPct val="0"/>
              </a:spcAft>
              <a:buNone/>
              <a:tabLst>
                <a:tab pos="4803775" algn="l"/>
              </a:tabLst>
            </a:pPr>
            <a:r>
              <a:rPr lang="es-ES" sz="1800" b="1" i="0" smtClean="0">
                <a:solidFill>
                  <a:srgbClr val="708CA1"/>
                </a:solidFill>
                <a:latin typeface="Arial"/>
              </a:rPr>
              <a:t>Análisis de una tabla de routing IPv6</a:t>
            </a:r>
            <a:br>
              <a:rPr lang="es-ES" sz="1800" b="1" i="0" smtClean="0">
                <a:solidFill>
                  <a:srgbClr val="708CA1"/>
                </a:solidFill>
                <a:latin typeface="Arial"/>
              </a:rPr>
            </a:br>
            <a:r>
              <a:rPr lang="es-ES" sz="2800" b="1" i="0" smtClean="0">
                <a:solidFill>
                  <a:srgbClr val="708CA1"/>
                </a:solidFill>
                <a:latin typeface="Arial"/>
              </a:rPr>
              <a:t>Entradas conectadas directamente</a:t>
            </a:r>
            <a:endParaRPr lang="es-ES" sz="2800"/>
          </a:p>
        </p:txBody>
      </p:sp>
      <p:pic>
        <p:nvPicPr>
          <p:cNvPr id="15362" name="Picture 2"/>
          <p:cNvPicPr>
            <a:picLocks noChangeAspect="1" noChangeArrowheads="1"/>
          </p:cNvPicPr>
          <p:nvPr/>
        </p:nvPicPr>
        <p:blipFill>
          <a:blip r:embed="rId3"/>
          <a:stretch>
            <a:fillRect/>
          </a:stretch>
        </p:blipFill>
        <p:spPr bwMode="auto">
          <a:xfrm>
            <a:off x="303440" y="1724306"/>
            <a:ext cx="5182960" cy="44801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363" name="Picture 3"/>
          <p:cNvPicPr>
            <a:picLocks noChangeAspect="1" noChangeArrowheads="1"/>
          </p:cNvPicPr>
          <p:nvPr/>
        </p:nvPicPr>
        <p:blipFill>
          <a:blip r:embed="rId4"/>
          <a:stretch>
            <a:fillRect/>
          </a:stretch>
        </p:blipFill>
        <p:spPr bwMode="auto">
          <a:xfrm>
            <a:off x="4362450" y="1728306"/>
            <a:ext cx="4781550" cy="40946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49333007"/>
      </p:ext>
    </p:extLst>
  </p:cSld>
  <p:clrMapOvr>
    <a:masterClrMapping/>
  </p:clrMapOvr>
  <p:transition spd="med">
    <p:wipe dir="r"/>
  </p:transition>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235724" y="493485"/>
            <a:ext cx="8456613" cy="885372"/>
          </a:xfrm>
        </p:spPr>
        <p:txBody>
          <a:bodyPr/>
          <a:lstStyle/>
          <a:p>
            <a:pPr algn="l" defTabSz="814365">
              <a:spcBef>
                <a:spcPct val="0"/>
              </a:spcBef>
              <a:spcAft>
                <a:spcPct val="0"/>
              </a:spcAft>
              <a:buNone/>
              <a:tabLst>
                <a:tab pos="4803775" algn="l"/>
              </a:tabLst>
            </a:pPr>
            <a:r>
              <a:rPr lang="es-ES" sz="1800" b="1" i="0" smtClean="0">
                <a:solidFill>
                  <a:srgbClr val="708CA1"/>
                </a:solidFill>
                <a:latin typeface="Arial"/>
              </a:rPr>
              <a:t>Análisis de una tabla de routing IPv6</a:t>
            </a:r>
            <a:br>
              <a:rPr lang="es-ES" sz="1800" b="1" i="0" smtClean="0">
                <a:solidFill>
                  <a:srgbClr val="708CA1"/>
                </a:solidFill>
                <a:latin typeface="Arial"/>
              </a:rPr>
            </a:br>
            <a:r>
              <a:rPr lang="es-ES" sz="2800" b="1" i="0" smtClean="0">
                <a:solidFill>
                  <a:srgbClr val="708CA1"/>
                </a:solidFill>
                <a:latin typeface="Arial"/>
              </a:rPr>
              <a:t>Entradas de redes IPv6 remotas</a:t>
            </a:r>
            <a:endParaRPr lang="es-ES" sz="2800"/>
          </a:p>
        </p:txBody>
      </p:sp>
      <p:pic>
        <p:nvPicPr>
          <p:cNvPr id="16386" name="Picture 2"/>
          <p:cNvPicPr>
            <a:picLocks noChangeAspect="1" noChangeArrowheads="1"/>
          </p:cNvPicPr>
          <p:nvPr/>
        </p:nvPicPr>
        <p:blipFill>
          <a:blip r:embed="rId3"/>
          <a:stretch>
            <a:fillRect/>
          </a:stretch>
        </p:blipFill>
        <p:spPr bwMode="auto">
          <a:xfrm>
            <a:off x="242351" y="1623248"/>
            <a:ext cx="4935531" cy="44912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6387" name="Picture 3"/>
          <p:cNvPicPr>
            <a:picLocks noChangeAspect="1" noChangeArrowheads="1"/>
          </p:cNvPicPr>
          <p:nvPr/>
        </p:nvPicPr>
        <p:blipFill>
          <a:blip r:embed="rId4"/>
          <a:stretch>
            <a:fillRect/>
          </a:stretch>
        </p:blipFill>
        <p:spPr bwMode="auto">
          <a:xfrm>
            <a:off x="4392135" y="1627784"/>
            <a:ext cx="4452755" cy="4124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92259156"/>
      </p:ext>
    </p:extLst>
  </p:cSld>
  <p:clrMapOvr>
    <a:masterClrMapping/>
  </p:clrMapOvr>
  <p:transition spd="med">
    <p:wipe dir="r"/>
  </p:transition>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itle 1"/>
          <p:cNvSpPr>
            <a:spLocks noGrp="1"/>
          </p:cNvSpPr>
          <p:nvPr>
            <p:ph type="title"/>
          </p:nvPr>
        </p:nvSpPr>
        <p:spPr>
          <a:xfrm>
            <a:off x="584200" y="347663"/>
            <a:ext cx="8145463" cy="838200"/>
          </a:xfrm>
        </p:spPr>
        <p:txBody>
          <a:bodyPr/>
          <a:lstStyle/>
          <a:p>
            <a:pPr algn="l" defTabSz="814365">
              <a:lnSpc>
                <a:spcPct val="90000"/>
              </a:lnSpc>
              <a:spcBef>
                <a:spcPct val="0"/>
              </a:spcBef>
              <a:spcAft>
                <a:spcPct val="0"/>
              </a:spcAft>
              <a:buNone/>
            </a:pPr>
            <a:r>
              <a:rPr lang="es-ES" sz="3200" b="1" i="0" dirty="0" smtClean="0">
                <a:solidFill>
                  <a:srgbClr val="708CA1"/>
                </a:solidFill>
                <a:latin typeface="Arial"/>
                <a:ea typeface="+mj-ea"/>
                <a:cs typeface="+mj-cs"/>
              </a:rPr>
              <a:t>Capítulo 7: Resumen</a:t>
            </a:r>
            <a:endParaRPr lang="es-ES" sz="3200" b="1" i="0" dirty="0">
              <a:solidFill>
                <a:srgbClr val="708CA1"/>
              </a:solidFill>
              <a:latin typeface="Arial"/>
              <a:ea typeface="+mj-ea"/>
              <a:cs typeface="+mj-cs"/>
            </a:endParaRPr>
          </a:p>
        </p:txBody>
      </p:sp>
      <p:sp>
        <p:nvSpPr>
          <p:cNvPr id="52227" name="Content Placeholder 2"/>
          <p:cNvSpPr>
            <a:spLocks noGrp="1"/>
          </p:cNvSpPr>
          <p:nvPr>
            <p:ph idx="1"/>
          </p:nvPr>
        </p:nvSpPr>
        <p:spPr>
          <a:xfrm>
            <a:off x="582386" y="1317625"/>
            <a:ext cx="8082643" cy="5417004"/>
          </a:xfrm>
        </p:spPr>
        <p:txBody>
          <a:bodyPr/>
          <a:lstStyle/>
          <a:p>
            <a:pPr marL="0" indent="0" algn="l" defTabSz="814365">
              <a:spcBef>
                <a:spcPct val="50000"/>
              </a:spcBef>
              <a:spcAft>
                <a:spcPct val="0"/>
              </a:spcAft>
              <a:buNone/>
            </a:pPr>
            <a:r>
              <a:rPr lang="es-ES" sz="2000" b="0" i="0" dirty="0" smtClean="0">
                <a:solidFill>
                  <a:srgbClr val="000000"/>
                </a:solidFill>
                <a:latin typeface="Arial"/>
              </a:rPr>
              <a:t>Protocolos de routing dinámico: </a:t>
            </a:r>
          </a:p>
          <a:p>
            <a:pPr marL="236555" indent="-236555" algn="l" defTabSz="814365">
              <a:lnSpc>
                <a:spcPct val="95000"/>
              </a:lnSpc>
              <a:spcBef>
                <a:spcPct val="50000"/>
              </a:spcBef>
              <a:spcAft>
                <a:spcPct val="0"/>
              </a:spcAft>
              <a:buClr>
                <a:srgbClr val="708CA1"/>
              </a:buClr>
              <a:buFont typeface="Wingdings"/>
              <a:buChar char="§"/>
            </a:pPr>
            <a:r>
              <a:rPr lang="es-ES" sz="2000" b="0" i="0" dirty="0" smtClean="0">
                <a:solidFill>
                  <a:srgbClr val="000000"/>
                </a:solidFill>
                <a:latin typeface="Arial"/>
              </a:rPr>
              <a:t>Los utilizan los routers para descubrir automáticamente las redes remotas de otros routers.</a:t>
            </a:r>
            <a:endParaRPr lang="es-ES" sz="2000" dirty="0" smtClean="0"/>
          </a:p>
          <a:p>
            <a:pPr marL="236555" indent="-236555" algn="l" defTabSz="814365">
              <a:lnSpc>
                <a:spcPct val="95000"/>
              </a:lnSpc>
              <a:spcBef>
                <a:spcPct val="50000"/>
              </a:spcBef>
              <a:spcAft>
                <a:spcPct val="0"/>
              </a:spcAft>
              <a:buClr>
                <a:srgbClr val="708CA1"/>
              </a:buClr>
              <a:buFont typeface="Wingdings"/>
              <a:buChar char="§"/>
            </a:pPr>
            <a:r>
              <a:rPr lang="es-ES" sz="2000" b="0" i="0" dirty="0" smtClean="0">
                <a:solidFill>
                  <a:srgbClr val="000000"/>
                </a:solidFill>
                <a:latin typeface="Arial"/>
              </a:rPr>
              <a:t>Entre los propósitos se incluye lo siguiente: detección de redes remotas, mantenimiento de información de routing actualizada, selección de la mejor ruta hacia las redes de destino y capacidad para encontrar una mejor ruta nueva si la ruta actual deja de estar disponible.</a:t>
            </a:r>
            <a:endParaRPr lang="es-ES" sz="2000" dirty="0" smtClean="0"/>
          </a:p>
          <a:p>
            <a:pPr marL="236555" indent="-236555" algn="l" defTabSz="814365">
              <a:lnSpc>
                <a:spcPct val="95000"/>
              </a:lnSpc>
              <a:spcBef>
                <a:spcPct val="50000"/>
              </a:spcBef>
              <a:spcAft>
                <a:spcPct val="0"/>
              </a:spcAft>
              <a:buClr>
                <a:srgbClr val="708CA1"/>
              </a:buClr>
              <a:buFont typeface="Wingdings"/>
              <a:buChar char="§"/>
            </a:pPr>
            <a:r>
              <a:rPr lang="es-ES" sz="2000" b="0" i="0" dirty="0" smtClean="0">
                <a:solidFill>
                  <a:srgbClr val="000000"/>
                </a:solidFill>
                <a:latin typeface="Arial"/>
              </a:rPr>
              <a:t>Es la mejor opción para las redes grandes, pero para las redes de rutas internas es mejor el routing estático.</a:t>
            </a:r>
            <a:endParaRPr lang="es-ES" sz="2000" dirty="0" smtClean="0"/>
          </a:p>
          <a:p>
            <a:pPr marL="236555" indent="-236555" algn="l" defTabSz="814365">
              <a:lnSpc>
                <a:spcPct val="95000"/>
              </a:lnSpc>
              <a:spcBef>
                <a:spcPct val="50000"/>
              </a:spcBef>
              <a:spcAft>
                <a:spcPct val="0"/>
              </a:spcAft>
              <a:buClr>
                <a:srgbClr val="708CA1"/>
              </a:buClr>
              <a:buFont typeface="Wingdings"/>
              <a:buChar char="§"/>
            </a:pPr>
            <a:r>
              <a:rPr lang="es-ES" sz="2000" b="0" i="0" dirty="0" smtClean="0">
                <a:solidFill>
                  <a:srgbClr val="000000"/>
                </a:solidFill>
                <a:latin typeface="Arial"/>
              </a:rPr>
              <a:t>Informan cambios a otros routers.  </a:t>
            </a:r>
          </a:p>
          <a:p>
            <a:pPr marL="236555" indent="-236555" algn="l" defTabSz="814365">
              <a:lnSpc>
                <a:spcPct val="95000"/>
              </a:lnSpc>
              <a:spcBef>
                <a:spcPct val="50000"/>
              </a:spcBef>
              <a:spcAft>
                <a:spcPct val="0"/>
              </a:spcAft>
              <a:buClr>
                <a:srgbClr val="708CA1"/>
              </a:buClr>
              <a:buFont typeface="Wingdings"/>
              <a:buChar char="§"/>
            </a:pPr>
            <a:r>
              <a:rPr lang="es-ES" sz="2000" b="0" i="0" dirty="0" smtClean="0">
                <a:solidFill>
                  <a:srgbClr val="000000"/>
                </a:solidFill>
                <a:latin typeface="Arial"/>
              </a:rPr>
              <a:t>Se pueden clasificar como protocolos de routing con clase o sin clase, vector distancia o estado de enlace, y protocolo de gateway interior o protocolo de gateway exterior.</a:t>
            </a:r>
            <a:endParaRPr lang="es-ES" sz="2000" dirty="0" smtClean="0"/>
          </a:p>
          <a:p>
            <a:pPr marL="0" indent="0" algn="l" defTabSz="814365">
              <a:spcBef>
                <a:spcPct val="50000"/>
              </a:spcBef>
              <a:spcAft>
                <a:spcPct val="0"/>
              </a:spcAft>
              <a:buNone/>
            </a:pPr>
            <a:endParaRPr lang="es-ES" sz="2000" dirty="0"/>
          </a:p>
        </p:txBody>
      </p:sp>
    </p:spTree>
    <p:extLst>
      <p:ext uri="{BB962C8B-B14F-4D97-AF65-F5344CB8AC3E}">
        <p14:creationId xmlns:p14="http://schemas.microsoft.com/office/powerpoint/2010/main" val="1057723393"/>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itle 1"/>
          <p:cNvSpPr>
            <a:spLocks noGrp="1"/>
          </p:cNvSpPr>
          <p:nvPr>
            <p:ph type="title"/>
          </p:nvPr>
        </p:nvSpPr>
        <p:spPr>
          <a:xfrm>
            <a:off x="641350" y="347663"/>
            <a:ext cx="8145463" cy="838200"/>
          </a:xfrm>
        </p:spPr>
        <p:txBody>
          <a:bodyPr/>
          <a:lstStyle/>
          <a:p>
            <a:pPr algn="l" defTabSz="814365">
              <a:lnSpc>
                <a:spcPct val="90000"/>
              </a:lnSpc>
              <a:spcBef>
                <a:spcPct val="0"/>
              </a:spcBef>
              <a:spcAft>
                <a:spcPct val="0"/>
              </a:spcAft>
              <a:buNone/>
            </a:pPr>
            <a:r>
              <a:rPr lang="es-ES" sz="3200" b="1" i="0" smtClean="0">
                <a:solidFill>
                  <a:srgbClr val="708CA1"/>
                </a:solidFill>
                <a:latin typeface="Arial"/>
                <a:ea typeface="+mj-ea"/>
                <a:cs typeface="+mj-cs"/>
              </a:rPr>
              <a:t>Capítulo 7: Resumen</a:t>
            </a:r>
            <a:endParaRPr lang="es-ES" sz="3200" b="1" i="0">
              <a:solidFill>
                <a:srgbClr val="708CA1"/>
              </a:solidFill>
              <a:latin typeface="Arial"/>
              <a:ea typeface="+mj-ea"/>
              <a:cs typeface="+mj-cs"/>
            </a:endParaRPr>
          </a:p>
        </p:txBody>
      </p:sp>
      <p:sp>
        <p:nvSpPr>
          <p:cNvPr id="52227" name="Content Placeholder 2"/>
          <p:cNvSpPr>
            <a:spLocks noGrp="1"/>
          </p:cNvSpPr>
          <p:nvPr>
            <p:ph idx="1"/>
          </p:nvPr>
        </p:nvSpPr>
        <p:spPr>
          <a:xfrm>
            <a:off x="582386" y="1317625"/>
            <a:ext cx="8184243" cy="5540375"/>
          </a:xfrm>
        </p:spPr>
        <p:txBody>
          <a:bodyPr/>
          <a:lstStyle/>
          <a:p>
            <a:pPr marL="0" indent="0" algn="l" defTabSz="814365">
              <a:spcBef>
                <a:spcPct val="50000"/>
              </a:spcBef>
              <a:spcAft>
                <a:spcPct val="0"/>
              </a:spcAft>
              <a:buNone/>
            </a:pPr>
            <a:r>
              <a:rPr lang="es-ES" sz="2000" b="0" i="0" dirty="0" smtClean="0">
                <a:solidFill>
                  <a:srgbClr val="000000"/>
                </a:solidFill>
                <a:latin typeface="Arial"/>
              </a:rPr>
              <a:t>Protocolos de routing dinámico (continuación): </a:t>
            </a:r>
            <a:endParaRPr lang="es-ES" sz="2000" dirty="0" smtClean="0"/>
          </a:p>
          <a:p>
            <a:pPr marL="236555" indent="-236555" algn="l" defTabSz="814365">
              <a:lnSpc>
                <a:spcPct val="95000"/>
              </a:lnSpc>
              <a:spcBef>
                <a:spcPct val="50000"/>
              </a:spcBef>
              <a:spcAft>
                <a:spcPct val="0"/>
              </a:spcAft>
              <a:buClr>
                <a:srgbClr val="708CA1"/>
              </a:buClr>
              <a:buFont typeface="Wingdings"/>
              <a:buChar char="§"/>
            </a:pPr>
            <a:r>
              <a:rPr lang="es-ES" sz="2000" b="0" i="0" dirty="0" smtClean="0">
                <a:solidFill>
                  <a:srgbClr val="000000"/>
                </a:solidFill>
                <a:latin typeface="Arial"/>
              </a:rPr>
              <a:t>Un protocolo de routing de estado de enlace puede crear una vista completa o una topología de la red al reunir información proveniente de todos los demás routers.</a:t>
            </a:r>
            <a:endParaRPr lang="es-ES" sz="2000" dirty="0" smtClean="0"/>
          </a:p>
          <a:p>
            <a:pPr marL="236555" indent="-236555" algn="l" defTabSz="814365">
              <a:lnSpc>
                <a:spcPct val="95000"/>
              </a:lnSpc>
              <a:spcBef>
                <a:spcPct val="50000"/>
              </a:spcBef>
              <a:spcAft>
                <a:spcPct val="0"/>
              </a:spcAft>
              <a:buClr>
                <a:srgbClr val="708CA1"/>
              </a:buClr>
              <a:buFont typeface="Wingdings"/>
              <a:buChar char="§"/>
            </a:pPr>
            <a:r>
              <a:rPr lang="es-ES" sz="2000" b="0" i="0" dirty="0" smtClean="0">
                <a:solidFill>
                  <a:srgbClr val="000000"/>
                </a:solidFill>
                <a:latin typeface="Arial"/>
              </a:rPr>
              <a:t>Las métricas se utilizan para determinar la mejor ruta o la ruta más corta para llegar a una red de destino.</a:t>
            </a:r>
          </a:p>
          <a:p>
            <a:pPr marL="236555" indent="-236555" algn="l" defTabSz="814365">
              <a:lnSpc>
                <a:spcPct val="95000"/>
              </a:lnSpc>
              <a:spcBef>
                <a:spcPct val="50000"/>
              </a:spcBef>
              <a:spcAft>
                <a:spcPct val="0"/>
              </a:spcAft>
              <a:buClr>
                <a:srgbClr val="708CA1"/>
              </a:buClr>
              <a:buFont typeface="Wingdings"/>
              <a:buChar char="§"/>
            </a:pPr>
            <a:r>
              <a:rPr lang="es-ES" sz="2000" b="0" i="0" dirty="0" smtClean="0">
                <a:solidFill>
                  <a:srgbClr val="000000"/>
                </a:solidFill>
                <a:latin typeface="Arial"/>
              </a:rPr>
              <a:t>Los diferentes protocolos de routing pueden utilizar diferentes saltos, ancho de banda, retraso, confiabilidad y carga.</a:t>
            </a:r>
            <a:endParaRPr lang="es-ES" sz="2000" dirty="0" smtClean="0"/>
          </a:p>
          <a:p>
            <a:pPr marL="236555" indent="-236555" algn="l" defTabSz="814365">
              <a:lnSpc>
                <a:spcPct val="95000"/>
              </a:lnSpc>
              <a:spcBef>
                <a:spcPct val="50000"/>
              </a:spcBef>
              <a:spcAft>
                <a:spcPct val="0"/>
              </a:spcAft>
              <a:buClr>
                <a:srgbClr val="708CA1"/>
              </a:buClr>
              <a:buFont typeface="Wingdings"/>
              <a:buChar char="§"/>
            </a:pPr>
            <a:r>
              <a:rPr lang="es-ES" sz="2000" b="0" i="0" dirty="0" smtClean="0">
                <a:solidFill>
                  <a:srgbClr val="000000"/>
                </a:solidFill>
                <a:latin typeface="Arial"/>
              </a:rPr>
              <a:t>El comando show ip protocols</a:t>
            </a:r>
            <a:r>
              <a:rPr lang="es-ES" sz="2000" b="1" i="0" dirty="0" smtClean="0">
                <a:solidFill>
                  <a:srgbClr val="000000"/>
                </a:solidFill>
                <a:latin typeface="Arial"/>
              </a:rPr>
              <a:t> </a:t>
            </a:r>
            <a:r>
              <a:rPr lang="es-ES" sz="2000" b="0" i="0" dirty="0" smtClean="0">
                <a:solidFill>
                  <a:srgbClr val="000000"/>
                </a:solidFill>
                <a:latin typeface="Arial"/>
              </a:rPr>
              <a:t>muestra los parámetros del protocolo de routing IPv4 configurados actualmente en el router. Para IPv6, utilice el comando show ipv6 protocols.</a:t>
            </a:r>
            <a:endParaRPr lang="es-ES" sz="2000" dirty="0" smtClean="0"/>
          </a:p>
          <a:p>
            <a:pPr marL="0" indent="0" algn="l" defTabSz="814365">
              <a:spcBef>
                <a:spcPct val="50000"/>
              </a:spcBef>
              <a:spcAft>
                <a:spcPct val="0"/>
              </a:spcAft>
              <a:buNone/>
            </a:pPr>
            <a:endParaRPr lang="es-ES" sz="2000" dirty="0"/>
          </a:p>
        </p:txBody>
      </p:sp>
    </p:spTree>
    <p:extLst>
      <p:ext uri="{BB962C8B-B14F-4D97-AF65-F5344CB8AC3E}">
        <p14:creationId xmlns:p14="http://schemas.microsoft.com/office/powerpoint/2010/main" val="4232063002"/>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MX" sz="2000" dirty="0" smtClean="0">
                <a:solidFill>
                  <a:schemeClr val="tx1"/>
                </a:solidFill>
              </a:rPr>
              <a:t>Se tiene una </a:t>
            </a:r>
            <a:r>
              <a:rPr lang="es-MX" sz="2000" dirty="0">
                <a:solidFill>
                  <a:schemeClr val="tx1"/>
                </a:solidFill>
              </a:rPr>
              <a:t>dirección  IP  de destino </a:t>
            </a:r>
            <a:r>
              <a:rPr lang="es-MX" sz="2000" dirty="0" smtClean="0">
                <a:solidFill>
                  <a:schemeClr val="tx1"/>
                </a:solidFill>
              </a:rPr>
              <a:t>192.168.12.227¿por </a:t>
            </a:r>
            <a:r>
              <a:rPr lang="es-MX" sz="2000" dirty="0">
                <a:solidFill>
                  <a:schemeClr val="tx1"/>
                </a:solidFill>
              </a:rPr>
              <a:t>cual interfaz se </a:t>
            </a:r>
            <a:r>
              <a:rPr lang="es-MX" sz="2000" dirty="0" err="1">
                <a:solidFill>
                  <a:schemeClr val="tx1"/>
                </a:solidFill>
              </a:rPr>
              <a:t>mandaria</a:t>
            </a:r>
            <a:r>
              <a:rPr lang="es-MX" sz="2000" dirty="0">
                <a:solidFill>
                  <a:schemeClr val="tx1"/>
                </a:solidFill>
              </a:rPr>
              <a:t> dicho paquete?</a:t>
            </a:r>
            <a:r>
              <a:rPr lang="es-MX" dirty="0"/>
              <a:t/>
            </a:r>
            <a:br>
              <a:rPr lang="es-MX" dirty="0"/>
            </a:br>
            <a:endParaRPr lang="es-MX" dirty="0"/>
          </a:p>
        </p:txBody>
      </p:sp>
      <p:sp>
        <p:nvSpPr>
          <p:cNvPr id="3" name="2 Marcador de contenido"/>
          <p:cNvSpPr>
            <a:spLocks noGrp="1"/>
          </p:cNvSpPr>
          <p:nvPr>
            <p:ph idx="1"/>
          </p:nvPr>
        </p:nvSpPr>
        <p:spPr>
          <a:xfrm>
            <a:off x="279400" y="1574800"/>
            <a:ext cx="8585200" cy="4127500"/>
          </a:xfrm>
        </p:spPr>
        <p:txBody>
          <a:bodyPr/>
          <a:lstStyle/>
          <a:p>
            <a:r>
              <a:rPr lang="es-MX" dirty="0"/>
              <a:t> </a:t>
            </a:r>
          </a:p>
          <a:p>
            <a:r>
              <a:rPr lang="es-MX" dirty="0"/>
              <a:t> </a:t>
            </a:r>
          </a:p>
          <a:p>
            <a:endParaRPr lang="es-MX" dirty="0"/>
          </a:p>
        </p:txBody>
      </p:sp>
      <p:pic>
        <p:nvPicPr>
          <p:cNvPr id="4" name="3 Imagen"/>
          <p:cNvPicPr/>
          <p:nvPr/>
        </p:nvPicPr>
        <p:blipFill>
          <a:blip r:embed="rId2">
            <a:extLst>
              <a:ext uri="{28A0092B-C50C-407E-A947-70E740481C1C}">
                <a14:useLocalDpi xmlns:a14="http://schemas.microsoft.com/office/drawing/2010/main" val="0"/>
              </a:ext>
            </a:extLst>
          </a:blip>
          <a:srcRect/>
          <a:stretch>
            <a:fillRect/>
          </a:stretch>
        </p:blipFill>
        <p:spPr bwMode="auto">
          <a:xfrm>
            <a:off x="609600" y="1689100"/>
            <a:ext cx="7747000" cy="3276600"/>
          </a:xfrm>
          <a:prstGeom prst="rect">
            <a:avLst/>
          </a:prstGeom>
          <a:noFill/>
          <a:ln>
            <a:noFill/>
          </a:ln>
        </p:spPr>
      </p:pic>
    </p:spTree>
    <p:extLst>
      <p:ext uri="{BB962C8B-B14F-4D97-AF65-F5344CB8AC3E}">
        <p14:creationId xmlns:p14="http://schemas.microsoft.com/office/powerpoint/2010/main" val="2976025550"/>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itle 1"/>
          <p:cNvSpPr>
            <a:spLocks noGrp="1"/>
          </p:cNvSpPr>
          <p:nvPr>
            <p:ph type="title"/>
          </p:nvPr>
        </p:nvSpPr>
        <p:spPr>
          <a:xfrm>
            <a:off x="641350" y="347663"/>
            <a:ext cx="8145463" cy="838200"/>
          </a:xfrm>
        </p:spPr>
        <p:txBody>
          <a:bodyPr/>
          <a:lstStyle/>
          <a:p>
            <a:pPr algn="l" defTabSz="814365">
              <a:lnSpc>
                <a:spcPct val="90000"/>
              </a:lnSpc>
              <a:spcBef>
                <a:spcPct val="0"/>
              </a:spcBef>
              <a:spcAft>
                <a:spcPct val="0"/>
              </a:spcAft>
              <a:buNone/>
            </a:pPr>
            <a:r>
              <a:rPr lang="es-ES" sz="3200" b="1" i="0" smtClean="0">
                <a:solidFill>
                  <a:srgbClr val="708CA1"/>
                </a:solidFill>
                <a:latin typeface="Arial"/>
                <a:ea typeface="+mj-ea"/>
                <a:cs typeface="+mj-cs"/>
              </a:rPr>
              <a:t>Capítulo 7: Resumen</a:t>
            </a:r>
            <a:endParaRPr lang="es-ES" sz="3200" b="1" i="0">
              <a:solidFill>
                <a:srgbClr val="708CA1"/>
              </a:solidFill>
              <a:latin typeface="Arial"/>
              <a:ea typeface="+mj-ea"/>
              <a:cs typeface="+mj-cs"/>
            </a:endParaRPr>
          </a:p>
        </p:txBody>
      </p:sp>
      <p:sp>
        <p:nvSpPr>
          <p:cNvPr id="52227" name="Content Placeholder 2"/>
          <p:cNvSpPr>
            <a:spLocks noGrp="1"/>
          </p:cNvSpPr>
          <p:nvPr>
            <p:ph idx="1"/>
          </p:nvPr>
        </p:nvSpPr>
        <p:spPr>
          <a:xfrm>
            <a:off x="582386" y="1317625"/>
            <a:ext cx="8184243" cy="5540375"/>
          </a:xfrm>
        </p:spPr>
        <p:txBody>
          <a:bodyPr/>
          <a:lstStyle/>
          <a:p>
            <a:pPr marL="0" indent="0" algn="l" defTabSz="814365">
              <a:spcBef>
                <a:spcPct val="50000"/>
              </a:spcBef>
              <a:spcAft>
                <a:spcPct val="0"/>
              </a:spcAft>
              <a:buNone/>
            </a:pPr>
            <a:r>
              <a:rPr lang="es-ES" sz="2000" b="0" i="0" dirty="0" smtClean="0">
                <a:solidFill>
                  <a:srgbClr val="000000"/>
                </a:solidFill>
                <a:latin typeface="Arial"/>
              </a:rPr>
              <a:t>Protocolos de routing dinámico (continuación): </a:t>
            </a:r>
            <a:endParaRPr lang="es-ES" sz="2000" dirty="0" smtClean="0"/>
          </a:p>
          <a:p>
            <a:pPr marL="236555" indent="-236555" algn="l" defTabSz="814365">
              <a:lnSpc>
                <a:spcPct val="95000"/>
              </a:lnSpc>
              <a:spcBef>
                <a:spcPct val="50000"/>
              </a:spcBef>
              <a:spcAft>
                <a:spcPct val="0"/>
              </a:spcAft>
              <a:buClr>
                <a:srgbClr val="708CA1"/>
              </a:buClr>
              <a:buFont typeface="Wingdings"/>
              <a:buChar char="§"/>
            </a:pPr>
            <a:r>
              <a:rPr lang="es-ES" sz="2000" b="0" i="0" dirty="0" smtClean="0">
                <a:solidFill>
                  <a:srgbClr val="000000"/>
                </a:solidFill>
                <a:latin typeface="Arial"/>
              </a:rPr>
              <a:t>Los routers Cisco utilizan el valor de distancia administrativa para determinar qué origen de routing deben utilizar.</a:t>
            </a:r>
          </a:p>
          <a:p>
            <a:pPr marL="236555" indent="-236555" algn="l" defTabSz="814365">
              <a:lnSpc>
                <a:spcPct val="95000"/>
              </a:lnSpc>
              <a:spcBef>
                <a:spcPct val="50000"/>
              </a:spcBef>
              <a:spcAft>
                <a:spcPct val="0"/>
              </a:spcAft>
              <a:buClr>
                <a:srgbClr val="708CA1"/>
              </a:buClr>
              <a:buFont typeface="Wingdings"/>
              <a:buChar char="§"/>
            </a:pPr>
            <a:r>
              <a:rPr lang="es-ES" sz="2000" b="0" i="0" dirty="0" smtClean="0">
                <a:solidFill>
                  <a:srgbClr val="000000"/>
                </a:solidFill>
                <a:latin typeface="Arial"/>
              </a:rPr>
              <a:t>Cada protocolo de routing dinámico tiene un valor administrativo único junto con rutas estáticas y redes conectadas directamente. Se prefiere un valor bajo en la ruta.</a:t>
            </a:r>
          </a:p>
          <a:p>
            <a:pPr marL="236555" indent="-236555" algn="l" defTabSz="814365">
              <a:lnSpc>
                <a:spcPct val="95000"/>
              </a:lnSpc>
              <a:spcBef>
                <a:spcPct val="50000"/>
              </a:spcBef>
              <a:spcAft>
                <a:spcPct val="0"/>
              </a:spcAft>
              <a:buClr>
                <a:srgbClr val="708CA1"/>
              </a:buClr>
              <a:buFont typeface="Wingdings"/>
              <a:buChar char="§"/>
            </a:pPr>
            <a:r>
              <a:rPr lang="es-ES" sz="2000" b="0" i="0" dirty="0" smtClean="0">
                <a:solidFill>
                  <a:srgbClr val="000000"/>
                </a:solidFill>
                <a:latin typeface="Arial"/>
              </a:rPr>
              <a:t>Las redes conectadas directamente son el origen preferido, seguido de las rutas estáticas y de diversos protocolos de routing dinámico.</a:t>
            </a:r>
            <a:endParaRPr lang="es-ES" sz="2000" dirty="0" smtClean="0"/>
          </a:p>
          <a:p>
            <a:pPr marL="236555" indent="-236555" algn="l" defTabSz="814365">
              <a:lnSpc>
                <a:spcPct val="95000"/>
              </a:lnSpc>
              <a:spcBef>
                <a:spcPct val="50000"/>
              </a:spcBef>
              <a:spcAft>
                <a:spcPct val="0"/>
              </a:spcAft>
              <a:buClr>
                <a:srgbClr val="708CA1"/>
              </a:buClr>
              <a:buFont typeface="Wingdings"/>
              <a:buChar char="§"/>
            </a:pPr>
            <a:r>
              <a:rPr lang="es-ES" sz="2000" b="0" i="0" dirty="0" smtClean="0">
                <a:solidFill>
                  <a:srgbClr val="000000"/>
                </a:solidFill>
                <a:latin typeface="Arial"/>
              </a:rPr>
              <a:t>Un enlace OSPF es una interfaz en un router. La información acerca del estado de los enlaces se conoce como “estados de enlace”.</a:t>
            </a:r>
          </a:p>
          <a:p>
            <a:pPr marL="236555" indent="-236555" algn="l" defTabSz="814365">
              <a:lnSpc>
                <a:spcPct val="95000"/>
              </a:lnSpc>
              <a:spcBef>
                <a:spcPct val="50000"/>
              </a:spcBef>
              <a:spcAft>
                <a:spcPct val="0"/>
              </a:spcAft>
              <a:buClr>
                <a:srgbClr val="708CA1"/>
              </a:buClr>
              <a:buFont typeface="Wingdings"/>
              <a:buChar char="§"/>
            </a:pPr>
            <a:r>
              <a:rPr lang="es-ES" sz="2000" b="0" i="0" dirty="0" smtClean="0">
                <a:solidFill>
                  <a:srgbClr val="000000"/>
                </a:solidFill>
                <a:latin typeface="Arial"/>
              </a:rPr>
              <a:t>Los protocolos de routing de estado de enlace aplican el algoritmo de Dijkstra para calcular la mejor ruta que utiliza los costos acumulados a lo largo de cada ruta, de origen a destino, para determinar el costo total de una ruta dada.</a:t>
            </a:r>
            <a:endParaRPr lang="es-ES" sz="2000" dirty="0" smtClean="0"/>
          </a:p>
          <a:p>
            <a:pPr marL="0" indent="0" algn="l" defTabSz="814365">
              <a:spcBef>
                <a:spcPct val="50000"/>
              </a:spcBef>
              <a:spcAft>
                <a:spcPct val="0"/>
              </a:spcAft>
              <a:buNone/>
            </a:pPr>
            <a:endParaRPr lang="es-ES" sz="2000" dirty="0"/>
          </a:p>
        </p:txBody>
      </p:sp>
    </p:spTree>
    <p:extLst>
      <p:ext uri="{BB962C8B-B14F-4D97-AF65-F5344CB8AC3E}">
        <p14:creationId xmlns:p14="http://schemas.microsoft.com/office/powerpoint/2010/main" val="3295298282"/>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ChangeArrowheads="1"/>
          </p:cNvSpPr>
          <p:nvPr/>
        </p:nvSpPr>
        <p:spPr bwMode="auto">
          <a:xfrm>
            <a:off x="0" y="0"/>
            <a:ext cx="9144000" cy="685800"/>
          </a:xfrm>
          <a:prstGeom prst="rect">
            <a:avLst/>
          </a:prstGeom>
          <a:solidFill>
            <a:srgbClr val="FFFFFF"/>
          </a:solidFill>
          <a:ln w="9525" algn="ctr">
            <a:noFill/>
            <a:miter lim="800000"/>
            <a:headEnd/>
            <a:tailEnd/>
          </a:ln>
        </p:spPr>
        <p:txBody>
          <a:bodyPr wrap="none" lIns="82124" tIns="41061" rIns="82124" bIns="41061" anchor="ctr"/>
          <a:lstStyle/>
          <a:p>
            <a:endParaRPr lang="es-ES"/>
          </a:p>
        </p:txBody>
      </p:sp>
      <p:pic>
        <p:nvPicPr>
          <p:cNvPr id="53251" name="Picture 3" descr="CNA_largo-onwhite"/>
          <p:cNvPicPr>
            <a:picLocks noChangeAspect="1" noChangeArrowheads="1"/>
          </p:cNvPicPr>
          <p:nvPr/>
        </p:nvPicPr>
        <p:blipFill>
          <a:blip r:embed="rId2" cstate="print"/>
          <a:srcRect/>
          <a:stretch>
            <a:fillRect/>
          </a:stretch>
        </p:blipFill>
        <p:spPr bwMode="auto">
          <a:xfrm>
            <a:off x="1508125" y="2741613"/>
            <a:ext cx="6097588" cy="892175"/>
          </a:xfrm>
          <a:prstGeom prst="rect">
            <a:avLst/>
          </a:prstGeom>
          <a:noFill/>
          <a:ln w="9525">
            <a:noFill/>
            <a:miter lim="800000"/>
            <a:headEnd/>
            <a:tailEnd/>
          </a:ln>
        </p:spPr>
      </p:pic>
    </p:spTree>
    <p:extLst>
      <p:ext uri="{BB962C8B-B14F-4D97-AF65-F5344CB8AC3E}">
        <p14:creationId xmlns:p14="http://schemas.microsoft.com/office/powerpoint/2010/main" val="1145881217"/>
      </p:ext>
    </p:extLst>
  </p:cSld>
  <p:clrMapOvr>
    <a:masterClrMapping/>
  </p:clrMapOvr>
  <p:transition spd="med">
    <p:wipe dir="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339725" y="492125"/>
            <a:ext cx="8456613" cy="871538"/>
          </a:xfrm>
        </p:spPr>
        <p:txBody>
          <a:bodyPr/>
          <a:lstStyle/>
          <a:p>
            <a:pPr algn="l" defTabSz="814365">
              <a:spcBef>
                <a:spcPct val="0"/>
              </a:spcBef>
              <a:spcAft>
                <a:spcPct val="0"/>
              </a:spcAft>
              <a:buNone/>
            </a:pPr>
            <a:r>
              <a:rPr lang="es-ES" sz="1800" b="1" i="0" smtClean="0">
                <a:solidFill>
                  <a:srgbClr val="708CA1"/>
                </a:solidFill>
                <a:latin typeface="Arial"/>
              </a:rPr>
              <a:t>Configuración de rutas estáticas IPv4</a:t>
            </a:r>
            <a:br>
              <a:rPr lang="es-ES" sz="1800" b="1" i="0" smtClean="0">
                <a:solidFill>
                  <a:srgbClr val="708CA1"/>
                </a:solidFill>
                <a:latin typeface="Arial"/>
              </a:rPr>
            </a:br>
            <a:r>
              <a:rPr lang="es-ES" sz="3200" b="1" i="0" smtClean="0">
                <a:solidFill>
                  <a:srgbClr val="708CA1"/>
                </a:solidFill>
                <a:latin typeface="Arial"/>
              </a:rPr>
              <a:t>Comando ip route</a:t>
            </a:r>
            <a:endParaRPr lang="es-ES" smtClean="0">
              <a:solidFill>
                <a:schemeClr val="accent5">
                  <a:lumMod val="75000"/>
                </a:schemeClr>
              </a:solidFill>
              <a:cs typeface="Arial" pitchFamily="34" charset="0"/>
            </a:endParaRPr>
          </a:p>
        </p:txBody>
      </p:sp>
      <p:pic>
        <p:nvPicPr>
          <p:cNvPr id="2" name="Content Placeholder 1"/>
          <p:cNvPicPr>
            <a:picLocks noGrp="1" noChangeAspect="1"/>
          </p:cNvPicPr>
          <p:nvPr>
            <p:ph idx="1"/>
          </p:nvPr>
        </p:nvPicPr>
        <p:blipFill>
          <a:blip r:embed="rId3"/>
          <a:stretch>
            <a:fillRect/>
          </a:stretch>
        </p:blipFill>
        <p:spPr>
          <a:xfrm>
            <a:off x="1610371" y="1565275"/>
            <a:ext cx="5828008" cy="4386263"/>
          </a:xfrm>
        </p:spPr>
      </p:pic>
    </p:spTree>
    <p:extLst>
      <p:ext uri="{BB962C8B-B14F-4D97-AF65-F5344CB8AC3E}">
        <p14:creationId xmlns:p14="http://schemas.microsoft.com/office/powerpoint/2010/main" val="173636297"/>
      </p:ext>
    </p:extLst>
  </p:cSld>
  <p:clrMapOvr>
    <a:masterClrMapping/>
  </p:clrMapOvr>
  <p:transition spd="med">
    <p:wipe dir="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339725" y="492125"/>
            <a:ext cx="8456613" cy="871538"/>
          </a:xfrm>
        </p:spPr>
        <p:txBody>
          <a:bodyPr/>
          <a:lstStyle/>
          <a:p>
            <a:pPr algn="l" defTabSz="814365">
              <a:spcBef>
                <a:spcPct val="0"/>
              </a:spcBef>
              <a:spcAft>
                <a:spcPct val="0"/>
              </a:spcAft>
              <a:buNone/>
            </a:pPr>
            <a:r>
              <a:rPr lang="es-ES" sz="1800" b="1" i="0" smtClean="0">
                <a:solidFill>
                  <a:srgbClr val="708CA1"/>
                </a:solidFill>
                <a:latin typeface="Arial"/>
              </a:rPr>
              <a:t>Configuración de rutas estáticas IPv4</a:t>
            </a:r>
            <a:br>
              <a:rPr lang="es-ES" sz="1800" b="1" i="0" smtClean="0">
                <a:solidFill>
                  <a:srgbClr val="708CA1"/>
                </a:solidFill>
                <a:latin typeface="Arial"/>
              </a:rPr>
            </a:br>
            <a:r>
              <a:rPr lang="es-ES" sz="3200" b="1" i="0" smtClean="0">
                <a:solidFill>
                  <a:srgbClr val="708CA1"/>
                </a:solidFill>
                <a:latin typeface="Arial"/>
              </a:rPr>
              <a:t>Opciones de siguiente salto</a:t>
            </a:r>
            <a:endParaRPr lang="es-ES" smtClean="0">
              <a:solidFill>
                <a:schemeClr val="accent5">
                  <a:lumMod val="75000"/>
                </a:schemeClr>
              </a:solidFill>
              <a:cs typeface="Arial" pitchFamily="34" charset="0"/>
            </a:endParaRPr>
          </a:p>
        </p:txBody>
      </p:sp>
      <p:sp>
        <p:nvSpPr>
          <p:cNvPr id="38915" name="Content Placeholder 5"/>
          <p:cNvSpPr>
            <a:spLocks noGrp="1"/>
          </p:cNvSpPr>
          <p:nvPr>
            <p:ph idx="1"/>
          </p:nvPr>
        </p:nvSpPr>
        <p:spPr>
          <a:xfrm>
            <a:off x="554038" y="1565275"/>
            <a:ext cx="7940675" cy="4386263"/>
          </a:xfrm>
        </p:spPr>
        <p:txBody>
          <a:bodyPr/>
          <a:lstStyle/>
          <a:p>
            <a:pPr marL="0" indent="0" algn="l" defTabSz="814365">
              <a:spcBef>
                <a:spcPct val="50000"/>
              </a:spcBef>
              <a:spcAft>
                <a:spcPct val="0"/>
              </a:spcAft>
              <a:buNone/>
            </a:pPr>
            <a:r>
              <a:rPr lang="es-ES" sz="2400" b="0" i="0" dirty="0" smtClean="0">
                <a:solidFill>
                  <a:srgbClr val="000000"/>
                </a:solidFill>
                <a:latin typeface="Arial"/>
              </a:rPr>
              <a:t>El siguiente salto se puede identificar mediante una dirección IP, una interfaz de salida, o ambas. El modo en que se especifica el destino genera uno de los siguientes tres tipos de ruta:</a:t>
            </a:r>
            <a:endParaRPr lang="es-ES" dirty="0" smtClean="0"/>
          </a:p>
          <a:p>
            <a:pPr marL="236555" indent="-236555" algn="l" defTabSz="814365">
              <a:lnSpc>
                <a:spcPct val="95000"/>
              </a:lnSpc>
              <a:spcBef>
                <a:spcPct val="50000"/>
              </a:spcBef>
              <a:spcAft>
                <a:spcPct val="0"/>
              </a:spcAft>
              <a:buClr>
                <a:srgbClr val="708CA1"/>
              </a:buClr>
              <a:buFont typeface="Wingdings"/>
              <a:buChar char="§"/>
            </a:pPr>
            <a:r>
              <a:rPr lang="es-ES" sz="2400" b="0" i="0" dirty="0" smtClean="0">
                <a:solidFill>
                  <a:srgbClr val="000000"/>
                </a:solidFill>
                <a:latin typeface="Arial"/>
              </a:rPr>
              <a:t>Ruta del siguiente salto: solo se especifica la dirección IP del siguiente salto.</a:t>
            </a:r>
          </a:p>
          <a:p>
            <a:pPr marL="236555" indent="-236555" algn="l" defTabSz="814365">
              <a:lnSpc>
                <a:spcPct val="95000"/>
              </a:lnSpc>
              <a:spcBef>
                <a:spcPct val="50000"/>
              </a:spcBef>
              <a:spcAft>
                <a:spcPct val="0"/>
              </a:spcAft>
              <a:buClr>
                <a:srgbClr val="708CA1"/>
              </a:buClr>
              <a:buFont typeface="Wingdings"/>
              <a:buChar char="§"/>
            </a:pPr>
            <a:r>
              <a:rPr lang="es-ES" sz="2400" b="0" i="0" dirty="0" smtClean="0">
                <a:solidFill>
                  <a:srgbClr val="000000"/>
                </a:solidFill>
                <a:latin typeface="Arial"/>
              </a:rPr>
              <a:t>Ruta estática conectada directamente: solo se especifica la interfaz de salida del </a:t>
            </a:r>
            <a:r>
              <a:rPr lang="es-ES" sz="2400" b="0" i="0" dirty="0" err="1" smtClean="0">
                <a:solidFill>
                  <a:srgbClr val="000000"/>
                </a:solidFill>
                <a:latin typeface="Arial"/>
              </a:rPr>
              <a:t>router</a:t>
            </a:r>
            <a:r>
              <a:rPr lang="es-ES" sz="2400" b="0" i="0" dirty="0" smtClean="0">
                <a:solidFill>
                  <a:srgbClr val="000000"/>
                </a:solidFill>
                <a:latin typeface="Arial"/>
              </a:rPr>
              <a:t>.</a:t>
            </a:r>
          </a:p>
          <a:p>
            <a:pPr marL="236555" indent="-236555" algn="l" defTabSz="814365">
              <a:lnSpc>
                <a:spcPct val="95000"/>
              </a:lnSpc>
              <a:spcBef>
                <a:spcPct val="50000"/>
              </a:spcBef>
              <a:spcAft>
                <a:spcPct val="0"/>
              </a:spcAft>
              <a:buClr>
                <a:srgbClr val="708CA1"/>
              </a:buClr>
              <a:buFont typeface="Wingdings"/>
              <a:buChar char="§"/>
            </a:pPr>
            <a:r>
              <a:rPr lang="es-ES" sz="2400" b="0" i="0" dirty="0" smtClean="0">
                <a:solidFill>
                  <a:srgbClr val="000000"/>
                </a:solidFill>
                <a:latin typeface="Arial"/>
              </a:rPr>
              <a:t>Ruta estática completamente especificada: se especifican la dirección IP del siguiente salto y la interfaz de salida.</a:t>
            </a:r>
            <a:endParaRPr lang="es-ES" dirty="0" smtClean="0"/>
          </a:p>
        </p:txBody>
      </p:sp>
    </p:spTree>
    <p:extLst>
      <p:ext uri="{BB962C8B-B14F-4D97-AF65-F5344CB8AC3E}">
        <p14:creationId xmlns:p14="http://schemas.microsoft.com/office/powerpoint/2010/main" val="2283119654"/>
      </p:ext>
    </p:extLst>
  </p:cSld>
  <p:clrMapOvr>
    <a:masterClrMapping/>
  </p:clrMapOvr>
  <p:transition spd="med">
    <p:wipe dir="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339725" y="579209"/>
            <a:ext cx="8456613" cy="871538"/>
          </a:xfrm>
        </p:spPr>
        <p:txBody>
          <a:bodyPr/>
          <a:lstStyle/>
          <a:p>
            <a:pPr algn="l" defTabSz="814365">
              <a:spcBef>
                <a:spcPct val="0"/>
              </a:spcBef>
              <a:spcAft>
                <a:spcPct val="0"/>
              </a:spcAft>
              <a:buNone/>
            </a:pPr>
            <a:r>
              <a:rPr lang="es-ES" sz="1400" b="1" i="0" dirty="0" smtClean="0">
                <a:solidFill>
                  <a:srgbClr val="708CA1"/>
                </a:solidFill>
                <a:latin typeface="Arial"/>
              </a:rPr>
              <a:t>Configuración de rutas estáticas IPv4</a:t>
            </a:r>
            <a:r>
              <a:rPr lang="es-ES" sz="1800" b="1" i="0" dirty="0" smtClean="0">
                <a:solidFill>
                  <a:srgbClr val="708CA1"/>
                </a:solidFill>
                <a:latin typeface="Arial"/>
              </a:rPr>
              <a:t/>
            </a:r>
            <a:br>
              <a:rPr lang="es-ES" sz="1800" b="1" i="0" dirty="0" smtClean="0">
                <a:solidFill>
                  <a:srgbClr val="708CA1"/>
                </a:solidFill>
                <a:latin typeface="Arial"/>
              </a:rPr>
            </a:br>
            <a:r>
              <a:rPr lang="es-ES" sz="2800" b="1" i="0" dirty="0" smtClean="0">
                <a:solidFill>
                  <a:srgbClr val="708CA1"/>
                </a:solidFill>
                <a:latin typeface="Arial"/>
              </a:rPr>
              <a:t>Configuración de una ruta estática de siguiente salto</a:t>
            </a:r>
            <a:endParaRPr lang="es-ES" sz="2800" dirty="0" smtClean="0">
              <a:solidFill>
                <a:schemeClr val="accent5">
                  <a:lumMod val="75000"/>
                </a:schemeClr>
              </a:solidFill>
              <a:cs typeface="Arial" pitchFamily="34" charset="0"/>
            </a:endParaRPr>
          </a:p>
        </p:txBody>
      </p:sp>
      <p:sp>
        <p:nvSpPr>
          <p:cNvPr id="38915" name="Content Placeholder 5"/>
          <p:cNvSpPr>
            <a:spLocks noGrp="1"/>
          </p:cNvSpPr>
          <p:nvPr>
            <p:ph idx="1"/>
          </p:nvPr>
        </p:nvSpPr>
        <p:spPr>
          <a:xfrm>
            <a:off x="382588" y="1565275"/>
            <a:ext cx="7940675" cy="4386263"/>
          </a:xfrm>
        </p:spPr>
        <p:txBody>
          <a:bodyPr/>
          <a:lstStyle/>
          <a:p>
            <a:pPr marL="0" indent="0" algn="l" defTabSz="814365">
              <a:spcBef>
                <a:spcPct val="50000"/>
              </a:spcBef>
              <a:spcAft>
                <a:spcPct val="0"/>
              </a:spcAft>
              <a:buNone/>
            </a:pPr>
            <a:r>
              <a:rPr lang="es-ES" sz="2400" b="0" i="0" dirty="0" smtClean="0">
                <a:solidFill>
                  <a:srgbClr val="000000"/>
                </a:solidFill>
                <a:latin typeface="Arial"/>
              </a:rPr>
              <a:t>Cuando un paquete está destinado a la red 192.168.2.0/24, el R1:</a:t>
            </a:r>
            <a:endParaRPr lang="es-ES" dirty="0" smtClean="0"/>
          </a:p>
          <a:p>
            <a:pPr marL="0" indent="0" algn="l" defTabSz="814365">
              <a:spcBef>
                <a:spcPct val="50000"/>
              </a:spcBef>
              <a:spcAft>
                <a:spcPct val="0"/>
              </a:spcAft>
              <a:buNone/>
            </a:pPr>
            <a:r>
              <a:rPr lang="es-ES" sz="2400" b="0" i="0" dirty="0" smtClean="0">
                <a:solidFill>
                  <a:srgbClr val="000000"/>
                </a:solidFill>
                <a:latin typeface="Arial"/>
              </a:rPr>
              <a:t>1. Busca una coincidencia en la tabla de routing y encuentra que debe reenviar paquetes a la dirección IPv4 172.16.2.2 del siguiente salto.</a:t>
            </a:r>
            <a:endParaRPr lang="es-ES" dirty="0" smtClean="0"/>
          </a:p>
          <a:p>
            <a:pPr marL="0" indent="0" algn="l" defTabSz="814365">
              <a:spcBef>
                <a:spcPct val="50000"/>
              </a:spcBef>
              <a:spcAft>
                <a:spcPct val="0"/>
              </a:spcAft>
              <a:buNone/>
            </a:pPr>
            <a:r>
              <a:rPr lang="es-ES" sz="2400" b="0" i="0" dirty="0" smtClean="0">
                <a:solidFill>
                  <a:srgbClr val="000000"/>
                </a:solidFill>
                <a:latin typeface="Arial"/>
              </a:rPr>
              <a:t>2. En esta instancia, el R1 </a:t>
            </a:r>
            <a:br>
              <a:rPr lang="es-ES" sz="2400" b="0" i="0" dirty="0" smtClean="0">
                <a:solidFill>
                  <a:srgbClr val="000000"/>
                </a:solidFill>
                <a:latin typeface="Arial"/>
              </a:rPr>
            </a:br>
            <a:r>
              <a:rPr lang="es-ES" sz="2400" b="0" i="0" dirty="0" smtClean="0">
                <a:solidFill>
                  <a:srgbClr val="000000"/>
                </a:solidFill>
                <a:latin typeface="Arial"/>
              </a:rPr>
              <a:t>debe determinar cómo</a:t>
            </a:r>
            <a:br>
              <a:rPr lang="es-ES" sz="2400" b="0" i="0" dirty="0" smtClean="0">
                <a:solidFill>
                  <a:srgbClr val="000000"/>
                </a:solidFill>
                <a:latin typeface="Arial"/>
              </a:rPr>
            </a:br>
            <a:r>
              <a:rPr lang="es-ES" sz="2400" b="0" i="0" dirty="0" smtClean="0">
                <a:solidFill>
                  <a:srgbClr val="000000"/>
                </a:solidFill>
                <a:latin typeface="Arial"/>
              </a:rPr>
              <a:t>alcanzar la dirección </a:t>
            </a:r>
            <a:br>
              <a:rPr lang="es-ES" sz="2400" b="0" i="0" dirty="0" smtClean="0">
                <a:solidFill>
                  <a:srgbClr val="000000"/>
                </a:solidFill>
                <a:latin typeface="Arial"/>
              </a:rPr>
            </a:br>
            <a:r>
              <a:rPr lang="es-ES" sz="2400" b="0" i="0" dirty="0" smtClean="0">
                <a:solidFill>
                  <a:srgbClr val="000000"/>
                </a:solidFill>
                <a:latin typeface="Arial"/>
              </a:rPr>
              <a:t>172.16.2.2. Por lo tanto, </a:t>
            </a:r>
            <a:br>
              <a:rPr lang="es-ES" sz="2400" b="0" i="0" dirty="0" smtClean="0">
                <a:solidFill>
                  <a:srgbClr val="000000"/>
                </a:solidFill>
                <a:latin typeface="Arial"/>
              </a:rPr>
            </a:br>
            <a:r>
              <a:rPr lang="es-ES" sz="2400" b="0" i="0" dirty="0" smtClean="0">
                <a:solidFill>
                  <a:srgbClr val="000000"/>
                </a:solidFill>
                <a:latin typeface="Arial"/>
              </a:rPr>
              <a:t>busca por segunda vez si </a:t>
            </a:r>
            <a:br>
              <a:rPr lang="es-ES" sz="2400" b="0" i="0" dirty="0" smtClean="0">
                <a:solidFill>
                  <a:srgbClr val="000000"/>
                </a:solidFill>
                <a:latin typeface="Arial"/>
              </a:rPr>
            </a:br>
            <a:r>
              <a:rPr lang="es-ES" sz="2400" b="0" i="0" dirty="0" smtClean="0">
                <a:solidFill>
                  <a:srgbClr val="000000"/>
                </a:solidFill>
                <a:latin typeface="Arial"/>
              </a:rPr>
              <a:t>existe una coincidencia para</a:t>
            </a:r>
            <a:br>
              <a:rPr lang="es-ES" sz="2400" b="0" i="0" dirty="0" smtClean="0">
                <a:solidFill>
                  <a:srgbClr val="000000"/>
                </a:solidFill>
                <a:latin typeface="Arial"/>
              </a:rPr>
            </a:br>
            <a:r>
              <a:rPr lang="es-ES" sz="2400" b="0" i="0" dirty="0" smtClean="0">
                <a:solidFill>
                  <a:srgbClr val="000000"/>
                </a:solidFill>
                <a:latin typeface="Arial"/>
              </a:rPr>
              <a:t>172.16.2.2.</a:t>
            </a:r>
            <a:endParaRPr lang="es-ES" sz="2400" b="0" i="0" dirty="0">
              <a:solidFill>
                <a:srgbClr val="000000"/>
              </a:solidFill>
              <a:latin typeface="Arial"/>
            </a:endParaRPr>
          </a:p>
        </p:txBody>
      </p:sp>
      <p:pic>
        <p:nvPicPr>
          <p:cNvPr id="2" name="Picture 1"/>
          <p:cNvPicPr>
            <a:picLocks noChangeAspect="1"/>
          </p:cNvPicPr>
          <p:nvPr/>
        </p:nvPicPr>
        <p:blipFill>
          <a:blip r:embed="rId3"/>
          <a:stretch>
            <a:fillRect/>
          </a:stretch>
        </p:blipFill>
        <p:spPr>
          <a:xfrm>
            <a:off x="4993217" y="3487417"/>
            <a:ext cx="3517410" cy="3201682"/>
          </a:xfrm>
          <a:prstGeom prst="rect">
            <a:avLst/>
          </a:prstGeom>
        </p:spPr>
      </p:pic>
      <p:pic>
        <p:nvPicPr>
          <p:cNvPr id="5" name="Picture 1"/>
          <p:cNvPicPr>
            <a:picLocks noChangeAspect="1"/>
          </p:cNvPicPr>
          <p:nvPr/>
        </p:nvPicPr>
        <p:blipFill>
          <a:blip r:embed="rId3"/>
          <a:stretch>
            <a:fillRect/>
          </a:stretch>
        </p:blipFill>
        <p:spPr>
          <a:xfrm>
            <a:off x="5145617" y="3639817"/>
            <a:ext cx="3517410" cy="3201682"/>
          </a:xfrm>
          <a:prstGeom prst="rect">
            <a:avLst/>
          </a:prstGeom>
        </p:spPr>
      </p:pic>
    </p:spTree>
    <p:extLst>
      <p:ext uri="{BB962C8B-B14F-4D97-AF65-F5344CB8AC3E}">
        <p14:creationId xmlns:p14="http://schemas.microsoft.com/office/powerpoint/2010/main" val="1647835330"/>
      </p:ext>
    </p:extLst>
  </p:cSld>
  <p:clrMapOvr>
    <a:masterClrMapping/>
  </p:clrMapOvr>
  <p:transition spd="med">
    <p:wipe dir="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MX"/>
          </a:p>
        </p:txBody>
      </p:sp>
      <p:pic>
        <p:nvPicPr>
          <p:cNvPr id="4" name="Picture 1"/>
          <p:cNvPicPr>
            <a:picLocks noGrp="1" noChangeAspect="1"/>
          </p:cNvPicPr>
          <p:nvPr>
            <p:ph idx="1"/>
          </p:nvPr>
        </p:nvPicPr>
        <p:blipFill>
          <a:blip r:embed="rId2"/>
          <a:stretch>
            <a:fillRect/>
          </a:stretch>
        </p:blipFill>
        <p:spPr>
          <a:xfrm>
            <a:off x="952500" y="722918"/>
            <a:ext cx="7492999" cy="6427375"/>
          </a:xfrm>
          <a:prstGeom prst="rect">
            <a:avLst/>
          </a:prstGeom>
        </p:spPr>
      </p:pic>
    </p:spTree>
    <p:extLst>
      <p:ext uri="{BB962C8B-B14F-4D97-AF65-F5344CB8AC3E}">
        <p14:creationId xmlns:p14="http://schemas.microsoft.com/office/powerpoint/2010/main" val="180315071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339725" y="579209"/>
            <a:ext cx="8456613" cy="871538"/>
          </a:xfrm>
        </p:spPr>
        <p:txBody>
          <a:bodyPr/>
          <a:lstStyle/>
          <a:p>
            <a:pPr algn="l" defTabSz="814365">
              <a:spcBef>
                <a:spcPct val="0"/>
              </a:spcBef>
              <a:spcAft>
                <a:spcPct val="0"/>
              </a:spcAft>
              <a:buNone/>
            </a:pPr>
            <a:r>
              <a:rPr lang="es-ES" sz="1400" b="1" i="0" dirty="0" smtClean="0">
                <a:solidFill>
                  <a:srgbClr val="708CA1"/>
                </a:solidFill>
                <a:latin typeface="Arial"/>
              </a:rPr>
              <a:t>Configuración de rutas estáticas IPv4</a:t>
            </a:r>
            <a:r>
              <a:rPr lang="es-ES" sz="1800" b="1" i="0" dirty="0" smtClean="0">
                <a:solidFill>
                  <a:srgbClr val="708CA1"/>
                </a:solidFill>
                <a:latin typeface="Arial"/>
              </a:rPr>
              <a:t/>
            </a:r>
            <a:br>
              <a:rPr lang="es-ES" sz="1800" b="1" i="0" dirty="0" smtClean="0">
                <a:solidFill>
                  <a:srgbClr val="708CA1"/>
                </a:solidFill>
                <a:latin typeface="Arial"/>
              </a:rPr>
            </a:br>
            <a:r>
              <a:rPr lang="es-ES" sz="2800" b="1" i="0" dirty="0" smtClean="0">
                <a:solidFill>
                  <a:srgbClr val="708CA1"/>
                </a:solidFill>
                <a:latin typeface="Arial"/>
              </a:rPr>
              <a:t>Configuración de rutas estáticas conectadas directamente</a:t>
            </a:r>
            <a:endParaRPr lang="es-ES" sz="2800" dirty="0" smtClean="0">
              <a:solidFill>
                <a:schemeClr val="accent5">
                  <a:lumMod val="75000"/>
                </a:schemeClr>
              </a:solidFill>
              <a:cs typeface="Arial" pitchFamily="34" charset="0"/>
            </a:endParaRPr>
          </a:p>
        </p:txBody>
      </p:sp>
      <p:pic>
        <p:nvPicPr>
          <p:cNvPr id="2" name="Content Placeholder 1"/>
          <p:cNvPicPr>
            <a:picLocks noGrp="1" noChangeAspect="1"/>
          </p:cNvPicPr>
          <p:nvPr>
            <p:ph idx="1"/>
          </p:nvPr>
        </p:nvPicPr>
        <p:blipFill>
          <a:blip r:embed="rId3"/>
          <a:stretch>
            <a:fillRect/>
          </a:stretch>
        </p:blipFill>
        <p:spPr>
          <a:xfrm>
            <a:off x="714329" y="1565275"/>
            <a:ext cx="4927692" cy="4386263"/>
          </a:xfrm>
        </p:spPr>
      </p:pic>
      <p:pic>
        <p:nvPicPr>
          <p:cNvPr id="3" name="Picture 2"/>
          <p:cNvPicPr>
            <a:picLocks noChangeAspect="1"/>
          </p:cNvPicPr>
          <p:nvPr/>
        </p:nvPicPr>
        <p:blipFill>
          <a:blip r:embed="rId4"/>
          <a:stretch>
            <a:fillRect/>
          </a:stretch>
        </p:blipFill>
        <p:spPr>
          <a:xfrm>
            <a:off x="4290607" y="4562414"/>
            <a:ext cx="4631589" cy="1670929"/>
          </a:xfrm>
          <a:prstGeom prst="rect">
            <a:avLst/>
          </a:prstGeom>
        </p:spPr>
      </p:pic>
    </p:spTree>
    <p:extLst>
      <p:ext uri="{BB962C8B-B14F-4D97-AF65-F5344CB8AC3E}">
        <p14:creationId xmlns:p14="http://schemas.microsoft.com/office/powerpoint/2010/main" val="3319562249"/>
      </p:ext>
    </p:extLst>
  </p:cSld>
  <p:clrMapOvr>
    <a:masterClrMapping/>
  </p:clrMapOvr>
  <p:transition spd="med">
    <p:wipe dir="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339725" y="564695"/>
            <a:ext cx="8456613" cy="871538"/>
          </a:xfrm>
        </p:spPr>
        <p:txBody>
          <a:bodyPr/>
          <a:lstStyle/>
          <a:p>
            <a:pPr algn="l" defTabSz="814365">
              <a:spcBef>
                <a:spcPct val="0"/>
              </a:spcBef>
              <a:spcAft>
                <a:spcPct val="0"/>
              </a:spcAft>
              <a:buNone/>
            </a:pPr>
            <a:r>
              <a:rPr lang="es-ES" sz="1400" b="1" i="0" dirty="0" smtClean="0">
                <a:solidFill>
                  <a:srgbClr val="708CA1"/>
                </a:solidFill>
                <a:latin typeface="Arial"/>
              </a:rPr>
              <a:t>Configuración de rutas estáticas IPv4</a:t>
            </a:r>
            <a:r>
              <a:rPr lang="es-ES" sz="1800" b="1" i="0" dirty="0" smtClean="0">
                <a:solidFill>
                  <a:srgbClr val="708CA1"/>
                </a:solidFill>
                <a:latin typeface="Arial"/>
              </a:rPr>
              <a:t/>
            </a:r>
            <a:br>
              <a:rPr lang="es-ES" sz="1800" b="1" i="0" dirty="0" smtClean="0">
                <a:solidFill>
                  <a:srgbClr val="708CA1"/>
                </a:solidFill>
                <a:latin typeface="Arial"/>
              </a:rPr>
            </a:br>
            <a:r>
              <a:rPr lang="es-ES" sz="2800" b="1" i="0" dirty="0" smtClean="0">
                <a:solidFill>
                  <a:srgbClr val="708CA1"/>
                </a:solidFill>
                <a:latin typeface="Arial"/>
              </a:rPr>
              <a:t>Configuración de una ruta estática completamente especificada</a:t>
            </a:r>
            <a:endParaRPr lang="es-ES" sz="2800" dirty="0" smtClean="0">
              <a:solidFill>
                <a:schemeClr val="accent5">
                  <a:lumMod val="75000"/>
                </a:schemeClr>
              </a:solidFill>
              <a:cs typeface="Arial" pitchFamily="34" charset="0"/>
            </a:endParaRPr>
          </a:p>
        </p:txBody>
      </p:sp>
      <p:sp>
        <p:nvSpPr>
          <p:cNvPr id="38915" name="Content Placeholder 5"/>
          <p:cNvSpPr>
            <a:spLocks noGrp="1"/>
          </p:cNvSpPr>
          <p:nvPr>
            <p:ph idx="1"/>
          </p:nvPr>
        </p:nvSpPr>
        <p:spPr>
          <a:xfrm>
            <a:off x="554038" y="1565275"/>
            <a:ext cx="7940675" cy="4386263"/>
          </a:xfrm>
        </p:spPr>
        <p:txBody>
          <a:bodyPr/>
          <a:lstStyle/>
          <a:p>
            <a:pPr marL="236555" indent="-236555" algn="l" defTabSz="814365">
              <a:lnSpc>
                <a:spcPct val="95000"/>
              </a:lnSpc>
              <a:spcBef>
                <a:spcPct val="50000"/>
              </a:spcBef>
              <a:spcAft>
                <a:spcPct val="0"/>
              </a:spcAft>
              <a:buClr>
                <a:srgbClr val="708CA1"/>
              </a:buClr>
              <a:buFont typeface="Wingdings"/>
              <a:buChar char="§"/>
            </a:pPr>
            <a:r>
              <a:rPr lang="es-ES" sz="2400" b="0" i="0" smtClean="0">
                <a:solidFill>
                  <a:srgbClr val="000000"/>
                </a:solidFill>
                <a:latin typeface="Arial"/>
              </a:rPr>
              <a:t>Una ruta estática completamente especificada tiene determinadas tanto la interfaz de salida como la dirección IP del siguiente salto. </a:t>
            </a:r>
            <a:endParaRPr lang="es-ES" smtClean="0"/>
          </a:p>
          <a:p>
            <a:pPr marL="236555" indent="-236555" algn="l" defTabSz="814365">
              <a:lnSpc>
                <a:spcPct val="95000"/>
              </a:lnSpc>
              <a:spcBef>
                <a:spcPct val="50000"/>
              </a:spcBef>
              <a:spcAft>
                <a:spcPct val="0"/>
              </a:spcAft>
              <a:buClr>
                <a:srgbClr val="708CA1"/>
              </a:buClr>
              <a:buFont typeface="Wingdings"/>
              <a:buChar char="§"/>
            </a:pPr>
            <a:r>
              <a:rPr lang="es-ES" sz="2400" b="0" i="0" smtClean="0">
                <a:solidFill>
                  <a:srgbClr val="000000"/>
                </a:solidFill>
                <a:latin typeface="Arial"/>
              </a:rPr>
              <a:t>Este es otro tipo de ruta estática que se utiliza en versiones más antiguas de IOS, antes de CEF. </a:t>
            </a:r>
            <a:endParaRPr lang="es-ES" smtClean="0"/>
          </a:p>
          <a:p>
            <a:pPr marL="236555" indent="-236555" algn="l" defTabSz="814365">
              <a:lnSpc>
                <a:spcPct val="95000"/>
              </a:lnSpc>
              <a:spcBef>
                <a:spcPct val="50000"/>
              </a:spcBef>
              <a:spcAft>
                <a:spcPct val="0"/>
              </a:spcAft>
              <a:buClr>
                <a:srgbClr val="708CA1"/>
              </a:buClr>
              <a:buFont typeface="Wingdings"/>
              <a:buChar char="§"/>
            </a:pPr>
            <a:r>
              <a:rPr lang="es-ES" sz="2400" b="0" i="0" smtClean="0">
                <a:solidFill>
                  <a:srgbClr val="000000"/>
                </a:solidFill>
                <a:latin typeface="Arial"/>
              </a:rPr>
              <a:t>Esta forma de ruta estática se utiliza cuando la interfaz de salida es una interfaz de accesos múltiples y se debe identificar explícitamente el siguiente salto. </a:t>
            </a:r>
            <a:endParaRPr lang="es-ES" smtClean="0"/>
          </a:p>
          <a:p>
            <a:pPr marL="236555" indent="-236555" algn="l" defTabSz="814365">
              <a:lnSpc>
                <a:spcPct val="95000"/>
              </a:lnSpc>
              <a:spcBef>
                <a:spcPct val="50000"/>
              </a:spcBef>
              <a:spcAft>
                <a:spcPct val="0"/>
              </a:spcAft>
              <a:buClr>
                <a:srgbClr val="708CA1"/>
              </a:buClr>
              <a:buFont typeface="Wingdings"/>
              <a:buChar char="§"/>
            </a:pPr>
            <a:r>
              <a:rPr lang="es-ES" sz="2400" b="0" i="0" smtClean="0">
                <a:solidFill>
                  <a:srgbClr val="000000"/>
                </a:solidFill>
                <a:latin typeface="Arial"/>
              </a:rPr>
              <a:t>El siguiente salto debe estar conectado directamente a la interfaz de salida especificada.</a:t>
            </a:r>
            <a:endParaRPr lang="es-ES" smtClean="0"/>
          </a:p>
        </p:txBody>
      </p:sp>
    </p:spTree>
    <p:extLst>
      <p:ext uri="{BB962C8B-B14F-4D97-AF65-F5344CB8AC3E}">
        <p14:creationId xmlns:p14="http://schemas.microsoft.com/office/powerpoint/2010/main" val="257466598"/>
      </p:ext>
    </p:extLst>
  </p:cSld>
  <p:clrMapOvr>
    <a:masterClrMapping/>
  </p:clrMapOvr>
  <p:transition spd="med">
    <p:wipe dir="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274638" y="493713"/>
            <a:ext cx="8145462" cy="838200"/>
          </a:xfrm>
        </p:spPr>
        <p:txBody>
          <a:bodyPr/>
          <a:lstStyle/>
          <a:p>
            <a:pPr algn="l" defTabSz="814365">
              <a:spcBef>
                <a:spcPct val="0"/>
              </a:spcBef>
              <a:spcAft>
                <a:spcPct val="0"/>
              </a:spcAft>
              <a:buNone/>
            </a:pPr>
            <a:r>
              <a:rPr lang="es-ES" sz="3200" b="1" i="0" smtClean="0">
                <a:solidFill>
                  <a:srgbClr val="708CA1"/>
                </a:solidFill>
                <a:latin typeface="Arial"/>
                <a:ea typeface="ＭＳ Ｐゴシック"/>
              </a:rPr>
              <a:t>Capítulo 6</a:t>
            </a:r>
            <a:endParaRPr lang="es-ES" smtClean="0">
              <a:ea typeface="ＭＳ Ｐゴシック" pitchFamily="34" charset="-128"/>
            </a:endParaRPr>
          </a:p>
        </p:txBody>
      </p:sp>
      <p:sp>
        <p:nvSpPr>
          <p:cNvPr id="6147" name="Rectangle 3"/>
          <p:cNvSpPr>
            <a:spLocks noGrp="1" noChangeArrowheads="1"/>
          </p:cNvSpPr>
          <p:nvPr>
            <p:ph idx="1"/>
          </p:nvPr>
        </p:nvSpPr>
        <p:spPr>
          <a:xfrm>
            <a:off x="747713" y="1601788"/>
            <a:ext cx="8131175" cy="4437062"/>
          </a:xfrm>
        </p:spPr>
        <p:txBody>
          <a:bodyPr/>
          <a:lstStyle/>
          <a:p>
            <a:pPr marL="0" indent="0" algn="l" defTabSz="814365">
              <a:spcBef>
                <a:spcPct val="50000"/>
              </a:spcBef>
              <a:spcAft>
                <a:spcPct val="0"/>
              </a:spcAft>
              <a:buNone/>
            </a:pPr>
            <a:r>
              <a:rPr lang="es-ES" sz="2400" b="0" i="0" smtClean="0">
                <a:solidFill>
                  <a:srgbClr val="000000"/>
                </a:solidFill>
                <a:latin typeface="Arial"/>
                <a:ea typeface="+mn-ea"/>
                <a:cs typeface="Arial"/>
              </a:rPr>
              <a:t>6.1 Implementación del routing estático</a:t>
            </a:r>
          </a:p>
          <a:p>
            <a:pPr marL="0" indent="0" algn="l" defTabSz="814365">
              <a:spcBef>
                <a:spcPct val="50000"/>
              </a:spcBef>
              <a:spcAft>
                <a:spcPct val="0"/>
              </a:spcAft>
              <a:buNone/>
            </a:pPr>
            <a:r>
              <a:rPr lang="es-ES" sz="2400" b="0" i="0" smtClean="0">
                <a:solidFill>
                  <a:srgbClr val="000000"/>
                </a:solidFill>
                <a:latin typeface="Arial"/>
                <a:ea typeface="+mn-ea"/>
                <a:cs typeface="Arial"/>
              </a:rPr>
              <a:t>6.2 Configuración de rutas estáticas y predeterminadas</a:t>
            </a:r>
          </a:p>
          <a:p>
            <a:pPr marL="0" indent="0" algn="l" defTabSz="814365">
              <a:spcBef>
                <a:spcPct val="50000"/>
              </a:spcBef>
              <a:spcAft>
                <a:spcPct val="0"/>
              </a:spcAft>
              <a:buNone/>
            </a:pPr>
            <a:r>
              <a:rPr lang="es-ES" sz="2400" b="0" i="0" smtClean="0">
                <a:solidFill>
                  <a:srgbClr val="000000"/>
                </a:solidFill>
                <a:latin typeface="Arial"/>
                <a:ea typeface="+mn-ea"/>
                <a:cs typeface="Arial"/>
              </a:rPr>
              <a:t>6.3 Revisión de CIDR y VLSM</a:t>
            </a:r>
          </a:p>
          <a:p>
            <a:pPr marL="0" indent="0" algn="l" defTabSz="814365">
              <a:spcBef>
                <a:spcPct val="50000"/>
              </a:spcBef>
              <a:spcAft>
                <a:spcPct val="0"/>
              </a:spcAft>
              <a:buNone/>
            </a:pPr>
            <a:r>
              <a:rPr lang="es-ES" sz="2400" b="0" i="0" smtClean="0">
                <a:solidFill>
                  <a:srgbClr val="000000"/>
                </a:solidFill>
                <a:latin typeface="Arial"/>
                <a:ea typeface="+mn-ea"/>
                <a:cs typeface="Arial"/>
              </a:rPr>
              <a:t>6.4 Configuración de rutas resumidas y estáticas flotantes</a:t>
            </a:r>
          </a:p>
          <a:p>
            <a:pPr marL="0" indent="0" algn="l" defTabSz="814365">
              <a:spcBef>
                <a:spcPct val="50000"/>
              </a:spcBef>
              <a:spcAft>
                <a:spcPct val="0"/>
              </a:spcAft>
              <a:buNone/>
            </a:pPr>
            <a:r>
              <a:rPr lang="es-ES" sz="2400" b="0" i="0" smtClean="0">
                <a:solidFill>
                  <a:srgbClr val="000000"/>
                </a:solidFill>
                <a:latin typeface="Arial"/>
                <a:ea typeface="+mn-ea"/>
                <a:cs typeface="Arial"/>
              </a:rPr>
              <a:t>6.5 Resolución de problemas de rutas estáticas y predeterminadas</a:t>
            </a:r>
          </a:p>
          <a:p>
            <a:pPr marL="0" indent="0" algn="l" defTabSz="814365">
              <a:spcBef>
                <a:spcPct val="50000"/>
              </a:spcBef>
              <a:spcAft>
                <a:spcPct val="0"/>
              </a:spcAft>
              <a:buNone/>
            </a:pPr>
            <a:r>
              <a:rPr lang="es-ES" sz="2400" b="0" i="0" smtClean="0">
                <a:solidFill>
                  <a:srgbClr val="000000"/>
                </a:solidFill>
                <a:latin typeface="Arial"/>
                <a:ea typeface="+mn-ea"/>
                <a:cs typeface="Arial"/>
              </a:rPr>
              <a:t>6.6 Resumen</a:t>
            </a:r>
            <a:endParaRPr lang="es-ES" sz="2400" b="0" i="0">
              <a:solidFill>
                <a:srgbClr val="000000"/>
              </a:solidFill>
              <a:latin typeface="Arial"/>
              <a:ea typeface="+mn-ea"/>
              <a:cs typeface="Arial"/>
            </a:endParaRPr>
          </a:p>
        </p:txBody>
      </p:sp>
    </p:spTree>
    <p:extLst>
      <p:ext uri="{BB962C8B-B14F-4D97-AF65-F5344CB8AC3E}">
        <p14:creationId xmlns:p14="http://schemas.microsoft.com/office/powerpoint/2010/main" val="156114992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339725" y="492125"/>
            <a:ext cx="8456613" cy="871538"/>
          </a:xfrm>
        </p:spPr>
        <p:txBody>
          <a:bodyPr/>
          <a:lstStyle/>
          <a:p>
            <a:pPr algn="l" defTabSz="814365">
              <a:spcBef>
                <a:spcPct val="0"/>
              </a:spcBef>
              <a:spcAft>
                <a:spcPct val="0"/>
              </a:spcAft>
              <a:buNone/>
            </a:pPr>
            <a:r>
              <a:rPr lang="es-ES" sz="1800" b="1" i="0" smtClean="0">
                <a:solidFill>
                  <a:srgbClr val="708CA1"/>
                </a:solidFill>
                <a:latin typeface="Arial"/>
              </a:rPr>
              <a:t>Configuración de rutas estáticas IPv4</a:t>
            </a:r>
            <a:br>
              <a:rPr lang="es-ES" sz="1800" b="1" i="0" smtClean="0">
                <a:solidFill>
                  <a:srgbClr val="708CA1"/>
                </a:solidFill>
                <a:latin typeface="Arial"/>
              </a:rPr>
            </a:br>
            <a:r>
              <a:rPr lang="es-ES" sz="3200" b="1" i="0" smtClean="0">
                <a:solidFill>
                  <a:srgbClr val="708CA1"/>
                </a:solidFill>
                <a:latin typeface="Arial"/>
              </a:rPr>
              <a:t>Verificación de una ruta estática</a:t>
            </a:r>
            <a:endParaRPr lang="es-ES" smtClean="0">
              <a:solidFill>
                <a:schemeClr val="accent5">
                  <a:lumMod val="75000"/>
                </a:schemeClr>
              </a:solidFill>
              <a:cs typeface="Arial" pitchFamily="34" charset="0"/>
            </a:endParaRPr>
          </a:p>
        </p:txBody>
      </p:sp>
      <p:sp>
        <p:nvSpPr>
          <p:cNvPr id="38915" name="Content Placeholder 5"/>
          <p:cNvSpPr>
            <a:spLocks noGrp="1"/>
          </p:cNvSpPr>
          <p:nvPr>
            <p:ph idx="1"/>
          </p:nvPr>
        </p:nvSpPr>
        <p:spPr>
          <a:xfrm>
            <a:off x="554038" y="1565275"/>
            <a:ext cx="7940675" cy="4386263"/>
          </a:xfrm>
        </p:spPr>
        <p:txBody>
          <a:bodyPr/>
          <a:lstStyle/>
          <a:p>
            <a:pPr marL="0" indent="0" algn="l" defTabSz="814365">
              <a:spcBef>
                <a:spcPct val="50000"/>
              </a:spcBef>
              <a:spcAft>
                <a:spcPct val="0"/>
              </a:spcAft>
              <a:buNone/>
            </a:pPr>
            <a:r>
              <a:rPr lang="es-ES" sz="2400" b="0" i="0" smtClean="0">
                <a:solidFill>
                  <a:srgbClr val="000000"/>
                </a:solidFill>
                <a:latin typeface="Arial"/>
              </a:rPr>
              <a:t>Además de los comandos </a:t>
            </a:r>
            <a:r>
              <a:rPr lang="es-ES" sz="2400" b="1" i="0" smtClean="0">
                <a:solidFill>
                  <a:srgbClr val="000000"/>
                </a:solidFill>
                <a:latin typeface="Courier"/>
                <a:cs typeface="Courier"/>
              </a:rPr>
              <a:t>ping</a:t>
            </a:r>
            <a:r>
              <a:rPr lang="es-ES" sz="2400" b="0" i="0" smtClean="0">
                <a:solidFill>
                  <a:srgbClr val="000000"/>
                </a:solidFill>
                <a:latin typeface="Arial"/>
              </a:rPr>
              <a:t> y </a:t>
            </a:r>
            <a:r>
              <a:rPr lang="es-ES" sz="2400" b="1" i="0" smtClean="0">
                <a:solidFill>
                  <a:srgbClr val="000000"/>
                </a:solidFill>
                <a:latin typeface="Courier"/>
                <a:cs typeface="Courier"/>
              </a:rPr>
              <a:t>traceroute</a:t>
            </a:r>
            <a:r>
              <a:rPr lang="es-ES" sz="2400" b="0" i="0" smtClean="0">
                <a:solidFill>
                  <a:srgbClr val="000000"/>
                </a:solidFill>
                <a:latin typeface="Arial"/>
              </a:rPr>
              <a:t>, otros comandos útiles para verificar las rutas estáticas son los siguientes:</a:t>
            </a:r>
            <a:endParaRPr lang="es-ES" smtClean="0"/>
          </a:p>
          <a:p>
            <a:pPr marL="236555" indent="-236555" algn="l" defTabSz="814365">
              <a:lnSpc>
                <a:spcPct val="95000"/>
              </a:lnSpc>
              <a:spcBef>
                <a:spcPct val="50000"/>
              </a:spcBef>
              <a:spcAft>
                <a:spcPct val="0"/>
              </a:spcAft>
              <a:buClr>
                <a:srgbClr val="708CA1"/>
              </a:buClr>
              <a:buFont typeface="Wingdings"/>
              <a:buChar char="§"/>
            </a:pPr>
            <a:r>
              <a:rPr lang="es-ES" sz="2400" b="1" i="0" smtClean="0">
                <a:solidFill>
                  <a:srgbClr val="000000"/>
                </a:solidFill>
                <a:latin typeface="Courier"/>
                <a:cs typeface="Courier"/>
              </a:rPr>
              <a:t>show ip route</a:t>
            </a:r>
          </a:p>
          <a:p>
            <a:pPr marL="236555" indent="-236555" algn="l" defTabSz="814365">
              <a:lnSpc>
                <a:spcPct val="95000"/>
              </a:lnSpc>
              <a:spcBef>
                <a:spcPct val="50000"/>
              </a:spcBef>
              <a:spcAft>
                <a:spcPct val="0"/>
              </a:spcAft>
              <a:buClr>
                <a:srgbClr val="708CA1"/>
              </a:buClr>
              <a:buFont typeface="Wingdings"/>
              <a:buChar char="§"/>
            </a:pPr>
            <a:r>
              <a:rPr lang="es-ES" sz="2400" b="1" i="0" smtClean="0">
                <a:solidFill>
                  <a:srgbClr val="000000"/>
                </a:solidFill>
                <a:latin typeface="Courier"/>
                <a:cs typeface="Courier"/>
              </a:rPr>
              <a:t>show ip route static</a:t>
            </a:r>
          </a:p>
          <a:p>
            <a:pPr marL="236555" indent="-236555" algn="l" defTabSz="814365">
              <a:lnSpc>
                <a:spcPct val="95000"/>
              </a:lnSpc>
              <a:spcBef>
                <a:spcPct val="50000"/>
              </a:spcBef>
              <a:spcAft>
                <a:spcPct val="0"/>
              </a:spcAft>
              <a:buClr>
                <a:srgbClr val="708CA1"/>
              </a:buClr>
              <a:buFont typeface="Wingdings"/>
              <a:buChar char="§"/>
            </a:pPr>
            <a:r>
              <a:rPr lang="es-ES" sz="2400" b="1" i="0" smtClean="0">
                <a:solidFill>
                  <a:srgbClr val="000000"/>
                </a:solidFill>
                <a:latin typeface="Courier"/>
                <a:cs typeface="Courier"/>
              </a:rPr>
              <a:t>show ip route </a:t>
            </a:r>
            <a:r>
              <a:rPr lang="es-ES" sz="2400" b="0" i="0" smtClean="0">
                <a:solidFill>
                  <a:srgbClr val="000000"/>
                </a:solidFill>
                <a:latin typeface="Courier"/>
                <a:cs typeface="Courier"/>
              </a:rPr>
              <a:t>[red]</a:t>
            </a:r>
            <a:endParaRPr lang="es-ES" sz="2400" b="0" i="0">
              <a:solidFill>
                <a:srgbClr val="000000"/>
              </a:solidFill>
              <a:latin typeface="Courier"/>
              <a:cs typeface="Courier"/>
            </a:endParaRPr>
          </a:p>
        </p:txBody>
      </p:sp>
    </p:spTree>
    <p:extLst>
      <p:ext uri="{BB962C8B-B14F-4D97-AF65-F5344CB8AC3E}">
        <p14:creationId xmlns:p14="http://schemas.microsoft.com/office/powerpoint/2010/main" val="125601621"/>
      </p:ext>
    </p:extLst>
  </p:cSld>
  <p:clrMapOvr>
    <a:masterClrMapping/>
  </p:clrMapOvr>
  <p:transition spd="med">
    <p:wipe dir="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339725" y="492125"/>
            <a:ext cx="8456613" cy="871538"/>
          </a:xfrm>
        </p:spPr>
        <p:txBody>
          <a:bodyPr/>
          <a:lstStyle/>
          <a:p>
            <a:pPr algn="l" defTabSz="814365">
              <a:spcBef>
                <a:spcPct val="0"/>
              </a:spcBef>
              <a:spcAft>
                <a:spcPct val="0"/>
              </a:spcAft>
              <a:buNone/>
            </a:pPr>
            <a:r>
              <a:rPr lang="es-ES" sz="1800" b="1" i="0" smtClean="0">
                <a:solidFill>
                  <a:srgbClr val="708CA1"/>
                </a:solidFill>
                <a:latin typeface="Arial"/>
              </a:rPr>
              <a:t>Configuración de rutas predeterminadas IPv4</a:t>
            </a:r>
            <a:br>
              <a:rPr lang="es-ES" sz="1800" b="1" i="0" smtClean="0">
                <a:solidFill>
                  <a:srgbClr val="708CA1"/>
                </a:solidFill>
                <a:latin typeface="Arial"/>
              </a:rPr>
            </a:br>
            <a:r>
              <a:rPr lang="es-ES" sz="3200" b="1" i="0" smtClean="0">
                <a:solidFill>
                  <a:srgbClr val="708CA1"/>
                </a:solidFill>
                <a:latin typeface="Arial"/>
              </a:rPr>
              <a:t>Ruta estática predeterminada</a:t>
            </a:r>
            <a:endParaRPr lang="es-ES" smtClean="0">
              <a:solidFill>
                <a:schemeClr val="accent5">
                  <a:lumMod val="75000"/>
                </a:schemeClr>
              </a:solidFill>
              <a:cs typeface="Arial" pitchFamily="34" charset="0"/>
            </a:endParaRPr>
          </a:p>
        </p:txBody>
      </p:sp>
      <p:pic>
        <p:nvPicPr>
          <p:cNvPr id="4" name="Content Placeholder 3"/>
          <p:cNvPicPr>
            <a:picLocks noGrp="1" noChangeAspect="1"/>
          </p:cNvPicPr>
          <p:nvPr>
            <p:ph idx="1"/>
          </p:nvPr>
        </p:nvPicPr>
        <p:blipFill>
          <a:blip r:embed="rId3"/>
          <a:stretch>
            <a:fillRect/>
          </a:stretch>
        </p:blipFill>
        <p:spPr>
          <a:xfrm>
            <a:off x="1241492" y="1606117"/>
            <a:ext cx="6619808" cy="4489883"/>
          </a:xfrm>
        </p:spPr>
      </p:pic>
    </p:spTree>
    <p:extLst>
      <p:ext uri="{BB962C8B-B14F-4D97-AF65-F5344CB8AC3E}">
        <p14:creationId xmlns:p14="http://schemas.microsoft.com/office/powerpoint/2010/main" val="3648977721"/>
      </p:ext>
    </p:extLst>
  </p:cSld>
  <p:clrMapOvr>
    <a:masterClrMapping/>
  </p:clrMapOvr>
  <p:transition spd="med">
    <p:wipe dir="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339725" y="608237"/>
            <a:ext cx="8456613" cy="871538"/>
          </a:xfrm>
        </p:spPr>
        <p:txBody>
          <a:bodyPr/>
          <a:lstStyle/>
          <a:p>
            <a:pPr algn="l" defTabSz="814365">
              <a:spcBef>
                <a:spcPct val="0"/>
              </a:spcBef>
              <a:spcAft>
                <a:spcPct val="0"/>
              </a:spcAft>
              <a:buNone/>
            </a:pPr>
            <a:r>
              <a:rPr lang="es-ES" sz="1400" b="1" i="0" dirty="0" smtClean="0">
                <a:solidFill>
                  <a:srgbClr val="708CA1"/>
                </a:solidFill>
                <a:latin typeface="Arial"/>
              </a:rPr>
              <a:t>Configuración de rutas predeterminadas IPv4</a:t>
            </a:r>
            <a:r>
              <a:rPr lang="es-ES" sz="1800" b="1" i="0" dirty="0" smtClean="0">
                <a:solidFill>
                  <a:srgbClr val="708CA1"/>
                </a:solidFill>
                <a:latin typeface="Arial"/>
              </a:rPr>
              <a:t/>
            </a:r>
            <a:br>
              <a:rPr lang="es-ES" sz="1800" b="1" i="0" dirty="0" smtClean="0">
                <a:solidFill>
                  <a:srgbClr val="708CA1"/>
                </a:solidFill>
                <a:latin typeface="Arial"/>
              </a:rPr>
            </a:br>
            <a:r>
              <a:rPr lang="es-ES" sz="2800" b="1" i="0" dirty="0" smtClean="0">
                <a:solidFill>
                  <a:srgbClr val="708CA1"/>
                </a:solidFill>
                <a:latin typeface="Arial"/>
              </a:rPr>
              <a:t>Configuración de una ruta estática predeterminada</a:t>
            </a:r>
            <a:endParaRPr lang="es-ES" sz="2800" dirty="0" smtClean="0">
              <a:solidFill>
                <a:schemeClr val="accent5">
                  <a:lumMod val="75000"/>
                </a:schemeClr>
              </a:solidFill>
              <a:cs typeface="Arial" pitchFamily="34" charset="0"/>
            </a:endParaRPr>
          </a:p>
        </p:txBody>
      </p:sp>
      <p:pic>
        <p:nvPicPr>
          <p:cNvPr id="2" name="Content Placeholder 1"/>
          <p:cNvPicPr>
            <a:picLocks noGrp="1" noChangeAspect="1"/>
          </p:cNvPicPr>
          <p:nvPr>
            <p:ph idx="1"/>
          </p:nvPr>
        </p:nvPicPr>
        <p:blipFill>
          <a:blip r:embed="rId3"/>
          <a:stretch>
            <a:fillRect/>
          </a:stretch>
        </p:blipFill>
        <p:spPr>
          <a:xfrm>
            <a:off x="1857853" y="1565275"/>
            <a:ext cx="5333044" cy="4386263"/>
          </a:xfrm>
        </p:spPr>
      </p:pic>
    </p:spTree>
    <p:extLst>
      <p:ext uri="{BB962C8B-B14F-4D97-AF65-F5344CB8AC3E}">
        <p14:creationId xmlns:p14="http://schemas.microsoft.com/office/powerpoint/2010/main" val="1225051494"/>
      </p:ext>
    </p:extLst>
  </p:cSld>
  <p:clrMapOvr>
    <a:masterClrMapping/>
  </p:clrMapOvr>
  <p:transition spd="med">
    <p:wipe dir="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339725" y="346985"/>
            <a:ext cx="8456613" cy="871538"/>
          </a:xfrm>
        </p:spPr>
        <p:txBody>
          <a:bodyPr/>
          <a:lstStyle/>
          <a:p>
            <a:pPr algn="l" defTabSz="814365">
              <a:spcBef>
                <a:spcPct val="0"/>
              </a:spcBef>
              <a:spcAft>
                <a:spcPct val="0"/>
              </a:spcAft>
              <a:buNone/>
            </a:pPr>
            <a:r>
              <a:rPr lang="es-ES" sz="1400" b="1" i="0" dirty="0" smtClean="0">
                <a:solidFill>
                  <a:srgbClr val="708CA1"/>
                </a:solidFill>
                <a:latin typeface="Arial"/>
              </a:rPr>
              <a:t>Configuración de rutas predeterminadas IPv4</a:t>
            </a:r>
            <a:r>
              <a:rPr lang="es-ES" sz="1800" b="1" i="0" dirty="0" smtClean="0">
                <a:solidFill>
                  <a:srgbClr val="708CA1"/>
                </a:solidFill>
                <a:latin typeface="Arial"/>
              </a:rPr>
              <a:t/>
            </a:r>
            <a:br>
              <a:rPr lang="es-ES" sz="1800" b="1" i="0" dirty="0" smtClean="0">
                <a:solidFill>
                  <a:srgbClr val="708CA1"/>
                </a:solidFill>
                <a:latin typeface="Arial"/>
              </a:rPr>
            </a:br>
            <a:r>
              <a:rPr lang="es-ES" sz="2800" b="1" i="0" dirty="0" smtClean="0">
                <a:solidFill>
                  <a:srgbClr val="708CA1"/>
                </a:solidFill>
                <a:latin typeface="Arial"/>
              </a:rPr>
              <a:t>Verificación de una ruta estática predeterminada</a:t>
            </a:r>
            <a:endParaRPr lang="es-ES" sz="2800" dirty="0" smtClean="0">
              <a:solidFill>
                <a:schemeClr val="accent5">
                  <a:lumMod val="75000"/>
                </a:schemeClr>
              </a:solidFill>
              <a:cs typeface="Arial" pitchFamily="34" charset="0"/>
            </a:endParaRPr>
          </a:p>
        </p:txBody>
      </p:sp>
      <p:pic>
        <p:nvPicPr>
          <p:cNvPr id="2" name="Content Placeholder 1"/>
          <p:cNvPicPr>
            <a:picLocks noGrp="1" noChangeAspect="1"/>
          </p:cNvPicPr>
          <p:nvPr>
            <p:ph idx="1"/>
          </p:nvPr>
        </p:nvPicPr>
        <p:blipFill>
          <a:blip r:embed="rId3"/>
          <a:stretch>
            <a:fillRect/>
          </a:stretch>
        </p:blipFill>
        <p:spPr>
          <a:xfrm>
            <a:off x="1859137" y="1565275"/>
            <a:ext cx="4570405" cy="3966415"/>
          </a:xfrm>
        </p:spPr>
      </p:pic>
      <p:pic>
        <p:nvPicPr>
          <p:cNvPr id="3" name="Picture 2"/>
          <p:cNvPicPr>
            <a:picLocks noChangeAspect="1"/>
          </p:cNvPicPr>
          <p:nvPr/>
        </p:nvPicPr>
        <p:blipFill>
          <a:blip r:embed="rId4"/>
          <a:stretch>
            <a:fillRect/>
          </a:stretch>
        </p:blipFill>
        <p:spPr>
          <a:xfrm>
            <a:off x="4016250" y="4698057"/>
            <a:ext cx="4771364" cy="1546214"/>
          </a:xfrm>
          <a:prstGeom prst="rect">
            <a:avLst/>
          </a:prstGeom>
        </p:spPr>
      </p:pic>
    </p:spTree>
    <p:extLst>
      <p:ext uri="{BB962C8B-B14F-4D97-AF65-F5344CB8AC3E}">
        <p14:creationId xmlns:p14="http://schemas.microsoft.com/office/powerpoint/2010/main" val="994629450"/>
      </p:ext>
    </p:extLst>
  </p:cSld>
  <p:clrMapOvr>
    <a:masterClrMapping/>
  </p:clrMapOvr>
  <p:transition spd="med">
    <p:wipe dir="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339725" y="492125"/>
            <a:ext cx="8456613" cy="871538"/>
          </a:xfrm>
        </p:spPr>
        <p:txBody>
          <a:bodyPr/>
          <a:lstStyle/>
          <a:p>
            <a:pPr algn="l" defTabSz="814365">
              <a:spcBef>
                <a:spcPct val="0"/>
              </a:spcBef>
              <a:spcAft>
                <a:spcPct val="0"/>
              </a:spcAft>
              <a:buNone/>
            </a:pPr>
            <a:r>
              <a:rPr lang="es-ES" sz="1800" b="1" i="0" smtClean="0">
                <a:solidFill>
                  <a:srgbClr val="708CA1"/>
                </a:solidFill>
                <a:latin typeface="Arial"/>
              </a:rPr>
              <a:t>Configuración de rutas estáticas IPv6</a:t>
            </a:r>
            <a:br>
              <a:rPr lang="es-ES" sz="1800" b="1" i="0" smtClean="0">
                <a:solidFill>
                  <a:srgbClr val="708CA1"/>
                </a:solidFill>
                <a:latin typeface="Arial"/>
              </a:rPr>
            </a:br>
            <a:r>
              <a:rPr lang="es-ES" sz="3200" b="1" i="0" smtClean="0">
                <a:solidFill>
                  <a:srgbClr val="708CA1"/>
                </a:solidFill>
                <a:latin typeface="Arial"/>
              </a:rPr>
              <a:t>Comando ipv6 route</a:t>
            </a:r>
            <a:endParaRPr lang="es-ES" smtClean="0">
              <a:solidFill>
                <a:schemeClr val="accent5">
                  <a:lumMod val="75000"/>
                </a:schemeClr>
              </a:solidFill>
              <a:cs typeface="Arial" pitchFamily="34" charset="0"/>
            </a:endParaRPr>
          </a:p>
        </p:txBody>
      </p:sp>
      <p:sp>
        <p:nvSpPr>
          <p:cNvPr id="38915" name="Content Placeholder 5"/>
          <p:cNvSpPr>
            <a:spLocks noGrp="1"/>
          </p:cNvSpPr>
          <p:nvPr>
            <p:ph idx="1"/>
          </p:nvPr>
        </p:nvSpPr>
        <p:spPr>
          <a:xfrm>
            <a:off x="554038" y="1565275"/>
            <a:ext cx="7940675" cy="4386263"/>
          </a:xfrm>
        </p:spPr>
        <p:txBody>
          <a:bodyPr/>
          <a:lstStyle/>
          <a:p>
            <a:pPr marL="0" indent="0" algn="l" defTabSz="814365">
              <a:spcBef>
                <a:spcPct val="50000"/>
              </a:spcBef>
              <a:spcAft>
                <a:spcPct val="0"/>
              </a:spcAft>
              <a:buNone/>
            </a:pPr>
            <a:r>
              <a:rPr lang="es-ES" sz="2400" b="0" i="0" smtClean="0">
                <a:solidFill>
                  <a:srgbClr val="000000"/>
                </a:solidFill>
                <a:latin typeface="Arial"/>
              </a:rPr>
              <a:t>La mayoría de los parámetros son idénticos a la versión IPv4 del comando. Las rutas estáticas IPv6 también se pueden implementar como:</a:t>
            </a:r>
          </a:p>
          <a:p>
            <a:pPr marL="236555" indent="-236555" algn="l" defTabSz="814365">
              <a:lnSpc>
                <a:spcPct val="95000"/>
              </a:lnSpc>
              <a:spcBef>
                <a:spcPct val="50000"/>
              </a:spcBef>
              <a:spcAft>
                <a:spcPct val="0"/>
              </a:spcAft>
              <a:buClr>
                <a:srgbClr val="708CA1"/>
              </a:buClr>
              <a:buFont typeface="Wingdings"/>
              <a:buChar char="§"/>
            </a:pPr>
            <a:r>
              <a:rPr lang="es-ES" sz="2400" b="0" i="0" smtClean="0">
                <a:solidFill>
                  <a:srgbClr val="000000"/>
                </a:solidFill>
                <a:latin typeface="Arial"/>
              </a:rPr>
              <a:t>Ruta estática estándar IPv6</a:t>
            </a:r>
            <a:endParaRPr lang="es-ES" smtClean="0"/>
          </a:p>
          <a:p>
            <a:pPr marL="236555" indent="-236555" algn="l" defTabSz="814365">
              <a:lnSpc>
                <a:spcPct val="95000"/>
              </a:lnSpc>
              <a:spcBef>
                <a:spcPct val="50000"/>
              </a:spcBef>
              <a:spcAft>
                <a:spcPct val="0"/>
              </a:spcAft>
              <a:buClr>
                <a:srgbClr val="708CA1"/>
              </a:buClr>
              <a:buFont typeface="Wingdings"/>
              <a:buChar char="§"/>
            </a:pPr>
            <a:r>
              <a:rPr lang="es-ES" sz="2400" b="0" i="0" smtClean="0">
                <a:solidFill>
                  <a:srgbClr val="000000"/>
                </a:solidFill>
                <a:latin typeface="Arial"/>
              </a:rPr>
              <a:t>Ruta estática predeterminada IPv6</a:t>
            </a:r>
            <a:endParaRPr lang="es-ES" smtClean="0"/>
          </a:p>
          <a:p>
            <a:pPr marL="236555" indent="-236555" algn="l" defTabSz="814365">
              <a:lnSpc>
                <a:spcPct val="95000"/>
              </a:lnSpc>
              <a:spcBef>
                <a:spcPct val="50000"/>
              </a:spcBef>
              <a:spcAft>
                <a:spcPct val="0"/>
              </a:spcAft>
              <a:buClr>
                <a:srgbClr val="708CA1"/>
              </a:buClr>
              <a:buFont typeface="Wingdings"/>
              <a:buChar char="§"/>
            </a:pPr>
            <a:r>
              <a:rPr lang="es-ES" sz="2400" b="0" i="0" smtClean="0">
                <a:solidFill>
                  <a:srgbClr val="000000"/>
                </a:solidFill>
                <a:latin typeface="Arial"/>
              </a:rPr>
              <a:t>Ruta estática resumida IPv6</a:t>
            </a:r>
          </a:p>
          <a:p>
            <a:pPr marL="236555" indent="-236555" algn="l" defTabSz="814365">
              <a:lnSpc>
                <a:spcPct val="95000"/>
              </a:lnSpc>
              <a:spcBef>
                <a:spcPct val="50000"/>
              </a:spcBef>
              <a:spcAft>
                <a:spcPct val="0"/>
              </a:spcAft>
              <a:buClr>
                <a:srgbClr val="708CA1"/>
              </a:buClr>
              <a:buFont typeface="Wingdings"/>
              <a:buChar char="§"/>
            </a:pPr>
            <a:r>
              <a:rPr lang="es-ES" sz="2400" b="0" i="0" smtClean="0">
                <a:solidFill>
                  <a:srgbClr val="000000"/>
                </a:solidFill>
                <a:latin typeface="Arial"/>
              </a:rPr>
              <a:t>Ruta estática flotante IPv6</a:t>
            </a:r>
            <a:endParaRPr lang="es-ES" smtClean="0"/>
          </a:p>
        </p:txBody>
      </p:sp>
      <p:pic>
        <p:nvPicPr>
          <p:cNvPr id="2" name="Picture 1"/>
          <p:cNvPicPr>
            <a:picLocks noChangeAspect="1"/>
          </p:cNvPicPr>
          <p:nvPr/>
        </p:nvPicPr>
        <p:blipFill>
          <a:blip r:embed="rId3"/>
          <a:stretch>
            <a:fillRect/>
          </a:stretch>
        </p:blipFill>
        <p:spPr>
          <a:xfrm>
            <a:off x="398717" y="5012416"/>
            <a:ext cx="8064500" cy="1066800"/>
          </a:xfrm>
          <a:prstGeom prst="rect">
            <a:avLst/>
          </a:prstGeom>
        </p:spPr>
      </p:pic>
    </p:spTree>
    <p:extLst>
      <p:ext uri="{BB962C8B-B14F-4D97-AF65-F5344CB8AC3E}">
        <p14:creationId xmlns:p14="http://schemas.microsoft.com/office/powerpoint/2010/main" val="1396416427"/>
      </p:ext>
    </p:extLst>
  </p:cSld>
  <p:clrMapOvr>
    <a:masterClrMapping/>
  </p:clrMapOvr>
  <p:transition spd="med">
    <p:wipe dir="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339725" y="492125"/>
            <a:ext cx="8456613" cy="871538"/>
          </a:xfrm>
        </p:spPr>
        <p:txBody>
          <a:bodyPr/>
          <a:lstStyle/>
          <a:p>
            <a:pPr algn="l" defTabSz="814365">
              <a:spcBef>
                <a:spcPct val="0"/>
              </a:spcBef>
              <a:spcAft>
                <a:spcPct val="0"/>
              </a:spcAft>
              <a:buNone/>
            </a:pPr>
            <a:r>
              <a:rPr lang="es-ES" sz="1800" b="1" i="0" smtClean="0">
                <a:solidFill>
                  <a:srgbClr val="708CA1"/>
                </a:solidFill>
                <a:latin typeface="Arial"/>
              </a:rPr>
              <a:t>Configuración de rutas estáticas IPv6</a:t>
            </a:r>
            <a:br>
              <a:rPr lang="es-ES" sz="1800" b="1" i="0" smtClean="0">
                <a:solidFill>
                  <a:srgbClr val="708CA1"/>
                </a:solidFill>
                <a:latin typeface="Arial"/>
              </a:rPr>
            </a:br>
            <a:r>
              <a:rPr lang="es-ES" sz="3200" b="1" i="0" smtClean="0">
                <a:solidFill>
                  <a:srgbClr val="708CA1"/>
                </a:solidFill>
                <a:latin typeface="Arial"/>
              </a:rPr>
              <a:t>Opciones de siguiente salto</a:t>
            </a:r>
            <a:endParaRPr lang="es-ES" smtClean="0">
              <a:solidFill>
                <a:schemeClr val="accent5">
                  <a:lumMod val="75000"/>
                </a:schemeClr>
              </a:solidFill>
              <a:cs typeface="Arial" pitchFamily="34" charset="0"/>
            </a:endParaRPr>
          </a:p>
        </p:txBody>
      </p:sp>
      <p:sp>
        <p:nvSpPr>
          <p:cNvPr id="38915" name="Content Placeholder 5"/>
          <p:cNvSpPr>
            <a:spLocks noGrp="1"/>
          </p:cNvSpPr>
          <p:nvPr>
            <p:ph idx="1"/>
          </p:nvPr>
        </p:nvSpPr>
        <p:spPr>
          <a:xfrm>
            <a:off x="554038" y="1565275"/>
            <a:ext cx="7940675" cy="4386263"/>
          </a:xfrm>
        </p:spPr>
        <p:txBody>
          <a:bodyPr/>
          <a:lstStyle/>
          <a:p>
            <a:pPr marL="0" indent="0" algn="l" defTabSz="814365">
              <a:spcBef>
                <a:spcPct val="50000"/>
              </a:spcBef>
              <a:spcAft>
                <a:spcPct val="0"/>
              </a:spcAft>
              <a:buNone/>
            </a:pPr>
            <a:r>
              <a:rPr lang="es-ES" sz="2400" b="0" i="0" smtClean="0">
                <a:solidFill>
                  <a:srgbClr val="000000"/>
                </a:solidFill>
                <a:latin typeface="Arial"/>
              </a:rPr>
              <a:t>El siguiente salto se puede identificar mediante una dirección IPv6, una interfaz de salida, o ambas. El modo en que se especifica el destino genera uno de los siguientes tres tipos de ruta:</a:t>
            </a:r>
          </a:p>
          <a:p>
            <a:pPr marL="236555" indent="-236555" algn="l" defTabSz="814365">
              <a:lnSpc>
                <a:spcPct val="95000"/>
              </a:lnSpc>
              <a:spcBef>
                <a:spcPct val="50000"/>
              </a:spcBef>
              <a:spcAft>
                <a:spcPct val="0"/>
              </a:spcAft>
              <a:buClr>
                <a:srgbClr val="708CA1"/>
              </a:buClr>
              <a:buFont typeface="Wingdings"/>
              <a:buChar char="§"/>
            </a:pPr>
            <a:r>
              <a:rPr lang="es-ES" sz="2400" b="0" i="0" smtClean="0">
                <a:solidFill>
                  <a:srgbClr val="000000"/>
                </a:solidFill>
                <a:latin typeface="Arial"/>
              </a:rPr>
              <a:t>Ruta IPv6 del siguiente salto: solo se especifica la dirección IPv6 del siguiente salto.</a:t>
            </a:r>
            <a:endParaRPr lang="es-ES" smtClean="0"/>
          </a:p>
          <a:p>
            <a:pPr marL="236555" indent="-236555" algn="l" defTabSz="814365">
              <a:lnSpc>
                <a:spcPct val="95000"/>
              </a:lnSpc>
              <a:spcBef>
                <a:spcPct val="50000"/>
              </a:spcBef>
              <a:spcAft>
                <a:spcPct val="0"/>
              </a:spcAft>
              <a:buClr>
                <a:srgbClr val="708CA1"/>
              </a:buClr>
              <a:buFont typeface="Wingdings"/>
              <a:buChar char="§"/>
            </a:pPr>
            <a:r>
              <a:rPr lang="es-ES" sz="2400" b="0" i="0" smtClean="0">
                <a:solidFill>
                  <a:srgbClr val="000000"/>
                </a:solidFill>
                <a:latin typeface="Arial"/>
              </a:rPr>
              <a:t>Ruta estática IPv6 conectada directamente: solo se especifica la interfaz de salida del router.</a:t>
            </a:r>
            <a:endParaRPr lang="es-ES" smtClean="0"/>
          </a:p>
          <a:p>
            <a:pPr marL="236555" indent="-236555" algn="l" defTabSz="814365">
              <a:lnSpc>
                <a:spcPct val="95000"/>
              </a:lnSpc>
              <a:spcBef>
                <a:spcPct val="50000"/>
              </a:spcBef>
              <a:spcAft>
                <a:spcPct val="0"/>
              </a:spcAft>
              <a:buClr>
                <a:srgbClr val="708CA1"/>
              </a:buClr>
              <a:buFont typeface="Wingdings"/>
              <a:buChar char="§"/>
            </a:pPr>
            <a:r>
              <a:rPr lang="es-ES" sz="2400" b="0" i="0" smtClean="0">
                <a:solidFill>
                  <a:srgbClr val="000000"/>
                </a:solidFill>
                <a:latin typeface="Arial"/>
              </a:rPr>
              <a:t>Ruta estática IPv6 completamente especificada: se especifican la dirección IPv6 del siguiente salto y la interfaz de salida.</a:t>
            </a:r>
            <a:endParaRPr lang="es-ES" smtClean="0"/>
          </a:p>
        </p:txBody>
      </p:sp>
    </p:spTree>
    <p:extLst>
      <p:ext uri="{BB962C8B-B14F-4D97-AF65-F5344CB8AC3E}">
        <p14:creationId xmlns:p14="http://schemas.microsoft.com/office/powerpoint/2010/main" val="3730688900"/>
      </p:ext>
    </p:extLst>
  </p:cSld>
  <p:clrMapOvr>
    <a:masterClrMapping/>
  </p:clrMapOvr>
  <p:transition spd="med">
    <p:wipe dir="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339725" y="550181"/>
            <a:ext cx="8456613" cy="871538"/>
          </a:xfrm>
        </p:spPr>
        <p:txBody>
          <a:bodyPr/>
          <a:lstStyle/>
          <a:p>
            <a:pPr algn="l" defTabSz="814365">
              <a:spcBef>
                <a:spcPct val="0"/>
              </a:spcBef>
              <a:spcAft>
                <a:spcPct val="0"/>
              </a:spcAft>
              <a:buNone/>
            </a:pPr>
            <a:r>
              <a:rPr lang="es-ES" sz="1400" b="1" i="0" dirty="0" smtClean="0">
                <a:solidFill>
                  <a:srgbClr val="708CA1"/>
                </a:solidFill>
                <a:latin typeface="Arial"/>
              </a:rPr>
              <a:t>Configuración de rutas estáticas IPv6</a:t>
            </a:r>
            <a:r>
              <a:rPr lang="es-ES" sz="1800" b="1" i="0" dirty="0" smtClean="0">
                <a:solidFill>
                  <a:srgbClr val="708CA1"/>
                </a:solidFill>
                <a:latin typeface="Arial"/>
              </a:rPr>
              <a:t/>
            </a:r>
            <a:br>
              <a:rPr lang="es-ES" sz="1800" b="1" i="0" dirty="0" smtClean="0">
                <a:solidFill>
                  <a:srgbClr val="708CA1"/>
                </a:solidFill>
                <a:latin typeface="Arial"/>
              </a:rPr>
            </a:br>
            <a:r>
              <a:rPr lang="es-ES" sz="2800" b="1" i="0" dirty="0" smtClean="0">
                <a:solidFill>
                  <a:srgbClr val="708CA1"/>
                </a:solidFill>
                <a:latin typeface="Arial"/>
              </a:rPr>
              <a:t>Configuración de una ruta estática IPv6 de siguiente salto</a:t>
            </a:r>
            <a:endParaRPr lang="es-ES" sz="2800" dirty="0" smtClean="0">
              <a:solidFill>
                <a:schemeClr val="accent5">
                  <a:lumMod val="75000"/>
                </a:schemeClr>
              </a:solidFill>
              <a:cs typeface="Arial" pitchFamily="34" charset="0"/>
            </a:endParaRPr>
          </a:p>
        </p:txBody>
      </p:sp>
      <p:pic>
        <p:nvPicPr>
          <p:cNvPr id="2" name="Content Placeholder 1"/>
          <p:cNvPicPr>
            <a:picLocks noGrp="1" noChangeAspect="1"/>
          </p:cNvPicPr>
          <p:nvPr>
            <p:ph idx="1"/>
          </p:nvPr>
        </p:nvPicPr>
        <p:blipFill>
          <a:blip r:embed="rId3"/>
          <a:stretch>
            <a:fillRect/>
          </a:stretch>
        </p:blipFill>
        <p:spPr>
          <a:xfrm>
            <a:off x="2117448" y="1565275"/>
            <a:ext cx="5195408" cy="4733925"/>
          </a:xfrm>
        </p:spPr>
      </p:pic>
    </p:spTree>
    <p:extLst>
      <p:ext uri="{BB962C8B-B14F-4D97-AF65-F5344CB8AC3E}">
        <p14:creationId xmlns:p14="http://schemas.microsoft.com/office/powerpoint/2010/main" val="2055295200"/>
      </p:ext>
    </p:extLst>
  </p:cSld>
  <p:clrMapOvr>
    <a:masterClrMapping/>
  </p:clrMapOvr>
  <p:transition spd="med">
    <p:wipe dir="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339725" y="680807"/>
            <a:ext cx="8456613" cy="871538"/>
          </a:xfrm>
        </p:spPr>
        <p:txBody>
          <a:bodyPr/>
          <a:lstStyle/>
          <a:p>
            <a:pPr algn="l" defTabSz="814365">
              <a:spcBef>
                <a:spcPct val="0"/>
              </a:spcBef>
              <a:spcAft>
                <a:spcPct val="0"/>
              </a:spcAft>
              <a:buNone/>
            </a:pPr>
            <a:r>
              <a:rPr lang="es-ES" sz="1800" b="1" i="0" dirty="0" smtClean="0">
                <a:solidFill>
                  <a:srgbClr val="708CA1"/>
                </a:solidFill>
                <a:latin typeface="Arial"/>
              </a:rPr>
              <a:t>Configuración de rutas estáticas IPv6</a:t>
            </a:r>
            <a:br>
              <a:rPr lang="es-ES" sz="1800" b="1" i="0" dirty="0" smtClean="0">
                <a:solidFill>
                  <a:srgbClr val="708CA1"/>
                </a:solidFill>
                <a:latin typeface="Arial"/>
              </a:rPr>
            </a:br>
            <a:r>
              <a:rPr lang="es-ES" sz="2900" b="1" i="0" dirty="0" smtClean="0">
                <a:solidFill>
                  <a:srgbClr val="708CA1"/>
                </a:solidFill>
                <a:latin typeface="Arial"/>
              </a:rPr>
              <a:t>Configuración de una ruta estática IPv6 conectada directamente</a:t>
            </a:r>
            <a:endParaRPr lang="es-ES" sz="2900" dirty="0" smtClean="0">
              <a:solidFill>
                <a:schemeClr val="accent5">
                  <a:lumMod val="75000"/>
                </a:schemeClr>
              </a:solidFill>
              <a:cs typeface="Arial" pitchFamily="34" charset="0"/>
            </a:endParaRPr>
          </a:p>
        </p:txBody>
      </p:sp>
      <p:pic>
        <p:nvPicPr>
          <p:cNvPr id="2" name="Content Placeholder 1"/>
          <p:cNvPicPr>
            <a:picLocks noGrp="1" noChangeAspect="1"/>
          </p:cNvPicPr>
          <p:nvPr>
            <p:ph idx="1"/>
          </p:nvPr>
        </p:nvPicPr>
        <p:blipFill>
          <a:blip r:embed="rId3"/>
          <a:stretch>
            <a:fillRect/>
          </a:stretch>
        </p:blipFill>
        <p:spPr>
          <a:xfrm>
            <a:off x="2075436" y="1565275"/>
            <a:ext cx="5201004" cy="4657725"/>
          </a:xfrm>
        </p:spPr>
      </p:pic>
    </p:spTree>
    <p:extLst>
      <p:ext uri="{BB962C8B-B14F-4D97-AF65-F5344CB8AC3E}">
        <p14:creationId xmlns:p14="http://schemas.microsoft.com/office/powerpoint/2010/main" val="1547343333"/>
      </p:ext>
    </p:extLst>
  </p:cSld>
  <p:clrMapOvr>
    <a:masterClrMapping/>
  </p:clrMapOvr>
  <p:transition spd="med">
    <p:wipe dir="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339725" y="550181"/>
            <a:ext cx="8456613" cy="871538"/>
          </a:xfrm>
        </p:spPr>
        <p:txBody>
          <a:bodyPr/>
          <a:lstStyle/>
          <a:p>
            <a:pPr algn="l" defTabSz="814365">
              <a:spcBef>
                <a:spcPct val="0"/>
              </a:spcBef>
              <a:spcAft>
                <a:spcPct val="0"/>
              </a:spcAft>
              <a:buNone/>
            </a:pPr>
            <a:r>
              <a:rPr lang="es-ES" sz="1400" b="1" i="0" dirty="0" smtClean="0">
                <a:solidFill>
                  <a:srgbClr val="708CA1"/>
                </a:solidFill>
                <a:latin typeface="Arial"/>
              </a:rPr>
              <a:t>Configuración de rutas estáticas IPv6</a:t>
            </a:r>
            <a:r>
              <a:rPr lang="es-ES" sz="1800" b="1" i="0" dirty="0" smtClean="0">
                <a:solidFill>
                  <a:srgbClr val="708CA1"/>
                </a:solidFill>
                <a:latin typeface="Arial"/>
              </a:rPr>
              <a:t/>
            </a:r>
            <a:br>
              <a:rPr lang="es-ES" sz="1800" b="1" i="0" dirty="0" smtClean="0">
                <a:solidFill>
                  <a:srgbClr val="708CA1"/>
                </a:solidFill>
                <a:latin typeface="Arial"/>
              </a:rPr>
            </a:br>
            <a:r>
              <a:rPr lang="es-ES" sz="2800" b="1" i="0" dirty="0" smtClean="0">
                <a:solidFill>
                  <a:srgbClr val="708CA1"/>
                </a:solidFill>
                <a:latin typeface="Arial"/>
              </a:rPr>
              <a:t>Configuración de una ruta estática IPv6 completamente especificada</a:t>
            </a:r>
            <a:endParaRPr lang="es-ES" sz="2800" dirty="0" smtClean="0">
              <a:solidFill>
                <a:schemeClr val="accent5">
                  <a:lumMod val="75000"/>
                </a:schemeClr>
              </a:solidFill>
              <a:cs typeface="Arial" pitchFamily="34" charset="0"/>
            </a:endParaRPr>
          </a:p>
        </p:txBody>
      </p:sp>
      <p:pic>
        <p:nvPicPr>
          <p:cNvPr id="2" name="Content Placeholder 1"/>
          <p:cNvPicPr>
            <a:picLocks noGrp="1" noChangeAspect="1"/>
          </p:cNvPicPr>
          <p:nvPr>
            <p:ph idx="1"/>
          </p:nvPr>
        </p:nvPicPr>
        <p:blipFill>
          <a:blip r:embed="rId3"/>
          <a:stretch>
            <a:fillRect/>
          </a:stretch>
        </p:blipFill>
        <p:spPr>
          <a:xfrm>
            <a:off x="1133275" y="1565275"/>
            <a:ext cx="6782200" cy="4386263"/>
          </a:xfrm>
        </p:spPr>
      </p:pic>
    </p:spTree>
    <p:extLst>
      <p:ext uri="{BB962C8B-B14F-4D97-AF65-F5344CB8AC3E}">
        <p14:creationId xmlns:p14="http://schemas.microsoft.com/office/powerpoint/2010/main" val="1332685334"/>
      </p:ext>
    </p:extLst>
  </p:cSld>
  <p:clrMapOvr>
    <a:masterClrMapping/>
  </p:clrMapOvr>
  <p:transition spd="med">
    <p:wipe dir="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339725" y="492125"/>
            <a:ext cx="8456613" cy="871538"/>
          </a:xfrm>
        </p:spPr>
        <p:txBody>
          <a:bodyPr/>
          <a:lstStyle/>
          <a:p>
            <a:pPr algn="l" defTabSz="814365">
              <a:spcBef>
                <a:spcPct val="0"/>
              </a:spcBef>
              <a:spcAft>
                <a:spcPct val="0"/>
              </a:spcAft>
              <a:buNone/>
            </a:pPr>
            <a:r>
              <a:rPr lang="es-ES" sz="1800" b="1" i="0" smtClean="0">
                <a:solidFill>
                  <a:srgbClr val="708CA1"/>
                </a:solidFill>
                <a:latin typeface="Arial"/>
              </a:rPr>
              <a:t>Configuración de rutas estáticas IPv6</a:t>
            </a:r>
            <a:br>
              <a:rPr lang="es-ES" sz="1800" b="1" i="0" smtClean="0">
                <a:solidFill>
                  <a:srgbClr val="708CA1"/>
                </a:solidFill>
                <a:latin typeface="Arial"/>
              </a:rPr>
            </a:br>
            <a:r>
              <a:rPr lang="es-ES" sz="3200" b="1" i="0" smtClean="0">
                <a:solidFill>
                  <a:srgbClr val="708CA1"/>
                </a:solidFill>
                <a:latin typeface="Arial"/>
              </a:rPr>
              <a:t>Verificación de rutas estáticas IPv6</a:t>
            </a:r>
            <a:endParaRPr lang="es-ES" smtClean="0">
              <a:solidFill>
                <a:schemeClr val="accent5">
                  <a:lumMod val="75000"/>
                </a:schemeClr>
              </a:solidFill>
              <a:cs typeface="Arial" pitchFamily="34" charset="0"/>
            </a:endParaRPr>
          </a:p>
        </p:txBody>
      </p:sp>
      <p:sp>
        <p:nvSpPr>
          <p:cNvPr id="38915" name="Content Placeholder 5"/>
          <p:cNvSpPr>
            <a:spLocks noGrp="1"/>
          </p:cNvSpPr>
          <p:nvPr>
            <p:ph idx="1"/>
          </p:nvPr>
        </p:nvSpPr>
        <p:spPr>
          <a:xfrm>
            <a:off x="554038" y="1565275"/>
            <a:ext cx="7940675" cy="4386263"/>
          </a:xfrm>
        </p:spPr>
        <p:txBody>
          <a:bodyPr/>
          <a:lstStyle/>
          <a:p>
            <a:pPr marL="0" indent="0" algn="l" defTabSz="814365">
              <a:spcBef>
                <a:spcPct val="50000"/>
              </a:spcBef>
              <a:spcAft>
                <a:spcPct val="0"/>
              </a:spcAft>
              <a:buNone/>
            </a:pPr>
            <a:r>
              <a:rPr lang="es-ES" sz="2400" b="0" i="0" smtClean="0">
                <a:solidFill>
                  <a:srgbClr val="000000"/>
                </a:solidFill>
                <a:latin typeface="Arial"/>
              </a:rPr>
              <a:t>Además de</a:t>
            </a:r>
            <a:r>
              <a:rPr lang="es-ES" sz="2400" b="1" i="0" smtClean="0">
                <a:solidFill>
                  <a:srgbClr val="000000"/>
                </a:solidFill>
                <a:latin typeface="Arial"/>
              </a:rPr>
              <a:t> </a:t>
            </a:r>
            <a:r>
              <a:rPr lang="es-ES" sz="2400" b="0" i="0" smtClean="0">
                <a:solidFill>
                  <a:srgbClr val="000000"/>
                </a:solidFill>
              </a:rPr>
              <a:t>los comandos </a:t>
            </a:r>
            <a:r>
              <a:rPr lang="es-ES" sz="2400" b="1" i="0" smtClean="0">
                <a:solidFill>
                  <a:srgbClr val="000000"/>
                </a:solidFill>
                <a:latin typeface="Courier"/>
                <a:cs typeface="Courier"/>
              </a:rPr>
              <a:t>ping</a:t>
            </a:r>
            <a:r>
              <a:rPr lang="es-ES" sz="2400" b="1" i="0" smtClean="0">
                <a:solidFill>
                  <a:srgbClr val="000000"/>
                </a:solidFill>
                <a:latin typeface="Arial"/>
              </a:rPr>
              <a:t> </a:t>
            </a:r>
            <a:r>
              <a:rPr lang="es-ES" sz="2400" b="0" i="0" smtClean="0">
                <a:solidFill>
                  <a:srgbClr val="000000"/>
                </a:solidFill>
                <a:latin typeface="Arial"/>
              </a:rPr>
              <a:t>y</a:t>
            </a:r>
            <a:r>
              <a:rPr lang="es-ES" sz="2400" b="1" i="0" smtClean="0">
                <a:solidFill>
                  <a:srgbClr val="000000"/>
                </a:solidFill>
                <a:latin typeface="Arial"/>
              </a:rPr>
              <a:t> </a:t>
            </a:r>
            <a:r>
              <a:rPr lang="es-ES" sz="2400" b="1" i="0" smtClean="0">
                <a:solidFill>
                  <a:srgbClr val="000000"/>
                </a:solidFill>
                <a:latin typeface="Courier"/>
                <a:cs typeface="Courier"/>
              </a:rPr>
              <a:t>traceroute</a:t>
            </a:r>
            <a:r>
              <a:rPr lang="es-ES" sz="2400" b="0" i="0" smtClean="0">
                <a:solidFill>
                  <a:srgbClr val="000000"/>
                </a:solidFill>
                <a:latin typeface="Arial"/>
              </a:rPr>
              <a:t>, otros comandos útiles para verificar las rutas estáticas son los siguientes:</a:t>
            </a:r>
          </a:p>
          <a:p>
            <a:pPr marL="236555" indent="-236555" algn="l" defTabSz="814365">
              <a:lnSpc>
                <a:spcPct val="95000"/>
              </a:lnSpc>
              <a:spcBef>
                <a:spcPct val="50000"/>
              </a:spcBef>
              <a:spcAft>
                <a:spcPct val="0"/>
              </a:spcAft>
              <a:buClr>
                <a:srgbClr val="708CA1"/>
              </a:buClr>
              <a:buFont typeface="Wingdings"/>
              <a:buChar char="§"/>
            </a:pPr>
            <a:r>
              <a:rPr lang="es-ES" sz="2400" b="1" i="0" smtClean="0">
                <a:solidFill>
                  <a:srgbClr val="000000"/>
                </a:solidFill>
                <a:latin typeface="Courier"/>
                <a:cs typeface="Courier"/>
              </a:rPr>
              <a:t>show ipv6 route</a:t>
            </a:r>
            <a:endParaRPr lang="es-ES" smtClean="0">
              <a:latin typeface="Courier"/>
              <a:cs typeface="Courier"/>
            </a:endParaRPr>
          </a:p>
          <a:p>
            <a:pPr marL="236555" indent="-236555" algn="l" defTabSz="814365">
              <a:lnSpc>
                <a:spcPct val="95000"/>
              </a:lnSpc>
              <a:spcBef>
                <a:spcPct val="50000"/>
              </a:spcBef>
              <a:spcAft>
                <a:spcPct val="0"/>
              </a:spcAft>
              <a:buClr>
                <a:srgbClr val="708CA1"/>
              </a:buClr>
              <a:buFont typeface="Wingdings"/>
              <a:buChar char="§"/>
            </a:pPr>
            <a:r>
              <a:rPr lang="es-ES" sz="2400" b="1" i="0" smtClean="0">
                <a:solidFill>
                  <a:srgbClr val="000000"/>
                </a:solidFill>
                <a:latin typeface="Courier"/>
                <a:cs typeface="Courier"/>
              </a:rPr>
              <a:t>show ipv6 route static</a:t>
            </a:r>
            <a:endParaRPr lang="es-ES" smtClean="0">
              <a:latin typeface="Courier"/>
              <a:cs typeface="Courier"/>
            </a:endParaRPr>
          </a:p>
          <a:p>
            <a:pPr marL="236555" indent="-236555" algn="l" defTabSz="814365">
              <a:lnSpc>
                <a:spcPct val="95000"/>
              </a:lnSpc>
              <a:spcBef>
                <a:spcPct val="50000"/>
              </a:spcBef>
              <a:spcAft>
                <a:spcPct val="0"/>
              </a:spcAft>
              <a:buClr>
                <a:srgbClr val="708CA1"/>
              </a:buClr>
              <a:buFont typeface="Wingdings"/>
              <a:buChar char="§"/>
            </a:pPr>
            <a:r>
              <a:rPr lang="es-ES" sz="2400" b="1" i="0" smtClean="0">
                <a:solidFill>
                  <a:srgbClr val="000000"/>
                </a:solidFill>
                <a:latin typeface="Courier"/>
                <a:cs typeface="Courier"/>
              </a:rPr>
              <a:t>show ipv6 route </a:t>
            </a:r>
            <a:r>
              <a:rPr lang="es-ES" sz="2400" b="0" i="1" smtClean="0">
                <a:solidFill>
                  <a:srgbClr val="000000"/>
                </a:solidFill>
                <a:latin typeface="Courier"/>
                <a:cs typeface="Courier"/>
              </a:rPr>
              <a:t>red</a:t>
            </a:r>
            <a:endParaRPr lang="es-ES" smtClean="0">
              <a:latin typeface="Courier"/>
              <a:cs typeface="Courier"/>
            </a:endParaRPr>
          </a:p>
          <a:p>
            <a:pPr marL="236555" indent="-236555" algn="l" defTabSz="814365">
              <a:lnSpc>
                <a:spcPct val="95000"/>
              </a:lnSpc>
              <a:spcBef>
                <a:spcPct val="50000"/>
              </a:spcBef>
              <a:spcAft>
                <a:spcPct val="0"/>
              </a:spcAft>
              <a:buClr>
                <a:srgbClr val="708CA1"/>
              </a:buClr>
              <a:buFont typeface="Wingdings"/>
              <a:buChar char="§"/>
            </a:pPr>
            <a:endParaRPr lang="es-ES" smtClean="0"/>
          </a:p>
          <a:p>
            <a:pPr marL="236555" indent="-236555" algn="l" defTabSz="814365">
              <a:lnSpc>
                <a:spcPct val="95000"/>
              </a:lnSpc>
              <a:spcBef>
                <a:spcPct val="50000"/>
              </a:spcBef>
              <a:spcAft>
                <a:spcPct val="0"/>
              </a:spcAft>
              <a:buClr>
                <a:srgbClr val="708CA1"/>
              </a:buClr>
              <a:buFont typeface="Wingdings"/>
              <a:buChar char="§"/>
            </a:pPr>
            <a:endParaRPr lang="es-ES" smtClean="0"/>
          </a:p>
          <a:p>
            <a:pPr marL="236555" indent="-236555" algn="l" defTabSz="814365">
              <a:lnSpc>
                <a:spcPct val="95000"/>
              </a:lnSpc>
              <a:spcBef>
                <a:spcPct val="50000"/>
              </a:spcBef>
              <a:spcAft>
                <a:spcPct val="0"/>
              </a:spcAft>
              <a:buClr>
                <a:srgbClr val="708CA1"/>
              </a:buClr>
              <a:buFont typeface="Wingdings"/>
              <a:buChar char="§"/>
            </a:pPr>
            <a:endParaRPr lang="es-ES" smtClean="0"/>
          </a:p>
        </p:txBody>
      </p:sp>
    </p:spTree>
    <p:extLst>
      <p:ext uri="{BB962C8B-B14F-4D97-AF65-F5344CB8AC3E}">
        <p14:creationId xmlns:p14="http://schemas.microsoft.com/office/powerpoint/2010/main" val="3849185334"/>
      </p:ext>
    </p:extLst>
  </p:cSld>
  <p:clrMapOvr>
    <a:masterClrMapping/>
  </p:clrMapOvr>
  <p:transition spd="med">
    <p:wipe dir="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title"/>
          </p:nvPr>
        </p:nvSpPr>
        <p:spPr>
          <a:xfrm>
            <a:off x="627063" y="434975"/>
            <a:ext cx="8145462" cy="838200"/>
          </a:xfrm>
        </p:spPr>
        <p:txBody>
          <a:bodyPr/>
          <a:lstStyle/>
          <a:p>
            <a:pPr algn="l" defTabSz="814365">
              <a:lnSpc>
                <a:spcPct val="90000"/>
              </a:lnSpc>
              <a:spcBef>
                <a:spcPct val="0"/>
              </a:spcBef>
              <a:spcAft>
                <a:spcPct val="0"/>
              </a:spcAft>
              <a:buNone/>
            </a:pPr>
            <a:r>
              <a:rPr lang="es-ES" sz="3200" b="1" i="0" smtClean="0">
                <a:solidFill>
                  <a:srgbClr val="708CA1"/>
                </a:solidFill>
                <a:latin typeface="Arial"/>
                <a:ea typeface="+mj-ea"/>
                <a:cs typeface="+mj-cs"/>
              </a:rPr>
              <a:t>Capítulo 6: Objetivos</a:t>
            </a:r>
            <a:endParaRPr lang="es-ES" sz="3200" b="1" i="0">
              <a:solidFill>
                <a:srgbClr val="708CA1"/>
              </a:solidFill>
              <a:latin typeface="Arial"/>
              <a:ea typeface="+mj-ea"/>
              <a:cs typeface="+mj-cs"/>
            </a:endParaRPr>
          </a:p>
        </p:txBody>
      </p:sp>
      <p:sp>
        <p:nvSpPr>
          <p:cNvPr id="7171" name="Content Placeholder 2"/>
          <p:cNvSpPr>
            <a:spLocks noGrp="1"/>
          </p:cNvSpPr>
          <p:nvPr>
            <p:ph idx="1"/>
          </p:nvPr>
        </p:nvSpPr>
        <p:spPr>
          <a:xfrm>
            <a:off x="655638" y="1303338"/>
            <a:ext cx="8197850" cy="4575175"/>
          </a:xfrm>
        </p:spPr>
        <p:txBody>
          <a:bodyPr/>
          <a:lstStyle/>
          <a:p>
            <a:pPr marL="236555" indent="-236555" algn="l" defTabSz="814365">
              <a:lnSpc>
                <a:spcPct val="95000"/>
              </a:lnSpc>
              <a:spcBef>
                <a:spcPct val="50000"/>
              </a:spcBef>
              <a:spcAft>
                <a:spcPct val="0"/>
              </a:spcAft>
              <a:buClr>
                <a:srgbClr val="708CA1"/>
              </a:buClr>
              <a:buFont typeface="Wingdings"/>
              <a:buChar char="§"/>
            </a:pPr>
            <a:r>
              <a:rPr lang="es-ES" sz="2400" b="0" i="0" smtClean="0">
                <a:solidFill>
                  <a:srgbClr val="000000"/>
                </a:solidFill>
                <a:latin typeface="Arial"/>
              </a:rPr>
              <a:t>Explicar las ventajas y desventajas del routing estático.</a:t>
            </a:r>
          </a:p>
          <a:p>
            <a:pPr marL="236555" indent="-236555" algn="l" defTabSz="814365">
              <a:lnSpc>
                <a:spcPct val="95000"/>
              </a:lnSpc>
              <a:spcBef>
                <a:spcPct val="50000"/>
              </a:spcBef>
              <a:spcAft>
                <a:spcPct val="0"/>
              </a:spcAft>
              <a:buClr>
                <a:srgbClr val="708CA1"/>
              </a:buClr>
              <a:buFont typeface="Wingdings"/>
              <a:buChar char="§"/>
            </a:pPr>
            <a:r>
              <a:rPr lang="es-ES" sz="2400" b="0" i="0" smtClean="0">
                <a:solidFill>
                  <a:srgbClr val="000000"/>
                </a:solidFill>
                <a:latin typeface="Arial"/>
              </a:rPr>
              <a:t>Explicar la finalidad de los diferentes tipos de rutas estáticas.</a:t>
            </a:r>
          </a:p>
          <a:p>
            <a:pPr marL="236555" indent="-236555" algn="l" defTabSz="814365">
              <a:lnSpc>
                <a:spcPct val="95000"/>
              </a:lnSpc>
              <a:spcBef>
                <a:spcPct val="50000"/>
              </a:spcBef>
              <a:spcAft>
                <a:spcPct val="0"/>
              </a:spcAft>
              <a:buClr>
                <a:srgbClr val="708CA1"/>
              </a:buClr>
              <a:buFont typeface="Wingdings"/>
              <a:buChar char="§"/>
            </a:pPr>
            <a:r>
              <a:rPr lang="es-ES" sz="2400" b="0" i="0" smtClean="0">
                <a:solidFill>
                  <a:srgbClr val="000000"/>
                </a:solidFill>
                <a:latin typeface="Arial"/>
              </a:rPr>
              <a:t>Configurar rutas estáticas IPv4 e IPv6 especificando una dirección del siguiente salto.</a:t>
            </a:r>
          </a:p>
          <a:p>
            <a:pPr marL="236555" indent="-236555" algn="l" defTabSz="814365">
              <a:lnSpc>
                <a:spcPct val="95000"/>
              </a:lnSpc>
              <a:spcBef>
                <a:spcPct val="50000"/>
              </a:spcBef>
              <a:spcAft>
                <a:spcPct val="0"/>
              </a:spcAft>
              <a:buClr>
                <a:srgbClr val="708CA1"/>
              </a:buClr>
              <a:buFont typeface="Wingdings"/>
              <a:buChar char="§"/>
            </a:pPr>
            <a:r>
              <a:rPr lang="es-ES" sz="2400" b="0" i="0" smtClean="0">
                <a:solidFill>
                  <a:srgbClr val="000000"/>
                </a:solidFill>
                <a:latin typeface="Arial"/>
              </a:rPr>
              <a:t>Configurar rutas predeterminadas IPv4 e IPv6.</a:t>
            </a:r>
          </a:p>
          <a:p>
            <a:pPr marL="236555" indent="-236555" algn="l" defTabSz="814365">
              <a:lnSpc>
                <a:spcPct val="95000"/>
              </a:lnSpc>
              <a:spcBef>
                <a:spcPct val="50000"/>
              </a:spcBef>
              <a:spcAft>
                <a:spcPct val="0"/>
              </a:spcAft>
              <a:buClr>
                <a:srgbClr val="708CA1"/>
              </a:buClr>
              <a:buFont typeface="Wingdings"/>
              <a:buChar char="§"/>
            </a:pPr>
            <a:r>
              <a:rPr lang="es-ES" sz="2400" b="0" i="0" smtClean="0">
                <a:solidFill>
                  <a:srgbClr val="000000"/>
                </a:solidFill>
                <a:latin typeface="Arial"/>
              </a:rPr>
              <a:t>Explicar el uso del direccionamiento con clase antiguo en la implementación de redes.</a:t>
            </a:r>
          </a:p>
          <a:p>
            <a:pPr marL="236555" indent="-236555" algn="l" defTabSz="814365">
              <a:lnSpc>
                <a:spcPct val="95000"/>
              </a:lnSpc>
              <a:spcBef>
                <a:spcPct val="50000"/>
              </a:spcBef>
              <a:spcAft>
                <a:spcPct val="0"/>
              </a:spcAft>
              <a:buClr>
                <a:srgbClr val="708CA1"/>
              </a:buClr>
              <a:buFont typeface="Wingdings"/>
              <a:buChar char="§"/>
            </a:pPr>
            <a:r>
              <a:rPr lang="es-ES" sz="2400" b="0" i="0" smtClean="0">
                <a:solidFill>
                  <a:srgbClr val="000000"/>
                </a:solidFill>
                <a:latin typeface="Arial"/>
              </a:rPr>
              <a:t>Explicar la finalidad de CIDR en el reemplazo del direccionamiento con clase.</a:t>
            </a:r>
          </a:p>
          <a:p>
            <a:pPr marL="0" indent="0" algn="l" defTabSz="814365">
              <a:spcBef>
                <a:spcPct val="50000"/>
              </a:spcBef>
              <a:spcAft>
                <a:spcPct val="0"/>
              </a:spcAft>
              <a:buNone/>
            </a:pPr>
            <a:endParaRPr lang="es-ES" smtClean="0"/>
          </a:p>
        </p:txBody>
      </p:sp>
    </p:spTree>
    <p:extLst>
      <p:ext uri="{BB962C8B-B14F-4D97-AF65-F5344CB8AC3E}">
        <p14:creationId xmlns:p14="http://schemas.microsoft.com/office/powerpoint/2010/main" val="168649033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339725" y="492125"/>
            <a:ext cx="8456613" cy="871538"/>
          </a:xfrm>
        </p:spPr>
        <p:txBody>
          <a:bodyPr/>
          <a:lstStyle/>
          <a:p>
            <a:pPr algn="l" defTabSz="814365">
              <a:spcBef>
                <a:spcPct val="0"/>
              </a:spcBef>
              <a:spcAft>
                <a:spcPct val="0"/>
              </a:spcAft>
              <a:buNone/>
            </a:pPr>
            <a:r>
              <a:rPr lang="es-ES" sz="1800" b="1" i="0" smtClean="0">
                <a:solidFill>
                  <a:srgbClr val="708CA1"/>
                </a:solidFill>
                <a:latin typeface="Arial"/>
              </a:rPr>
              <a:t>Configuración de rutas predeterminadas IPv6</a:t>
            </a:r>
            <a:br>
              <a:rPr lang="es-ES" sz="1800" b="1" i="0" smtClean="0">
                <a:solidFill>
                  <a:srgbClr val="708CA1"/>
                </a:solidFill>
                <a:latin typeface="Arial"/>
              </a:rPr>
            </a:br>
            <a:r>
              <a:rPr lang="es-ES" sz="3200" b="1" i="0" smtClean="0">
                <a:solidFill>
                  <a:srgbClr val="708CA1"/>
                </a:solidFill>
                <a:latin typeface="Arial"/>
              </a:rPr>
              <a:t>Ruta estática predeterminada IPv6</a:t>
            </a:r>
            <a:endParaRPr lang="es-ES" smtClean="0">
              <a:solidFill>
                <a:schemeClr val="accent5">
                  <a:lumMod val="75000"/>
                </a:schemeClr>
              </a:solidFill>
              <a:cs typeface="Arial" pitchFamily="34" charset="0"/>
            </a:endParaRPr>
          </a:p>
        </p:txBody>
      </p:sp>
      <p:pic>
        <p:nvPicPr>
          <p:cNvPr id="2" name="Content Placeholder 1"/>
          <p:cNvPicPr>
            <a:picLocks noGrp="1" noChangeAspect="1"/>
          </p:cNvPicPr>
          <p:nvPr>
            <p:ph idx="1"/>
          </p:nvPr>
        </p:nvPicPr>
        <p:blipFill>
          <a:blip r:embed="rId3"/>
          <a:stretch>
            <a:fillRect/>
          </a:stretch>
        </p:blipFill>
        <p:spPr>
          <a:xfrm>
            <a:off x="1231900" y="1565275"/>
            <a:ext cx="6780297" cy="4840527"/>
          </a:xfrm>
        </p:spPr>
      </p:pic>
    </p:spTree>
    <p:extLst>
      <p:ext uri="{BB962C8B-B14F-4D97-AF65-F5344CB8AC3E}">
        <p14:creationId xmlns:p14="http://schemas.microsoft.com/office/powerpoint/2010/main" val="4068568579"/>
      </p:ext>
    </p:extLst>
  </p:cSld>
  <p:clrMapOvr>
    <a:masterClrMapping/>
  </p:clrMapOvr>
  <p:transition spd="med">
    <p:wipe dir="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339725" y="579209"/>
            <a:ext cx="8456613" cy="871538"/>
          </a:xfrm>
        </p:spPr>
        <p:txBody>
          <a:bodyPr/>
          <a:lstStyle/>
          <a:p>
            <a:pPr algn="l" defTabSz="814365">
              <a:spcBef>
                <a:spcPct val="0"/>
              </a:spcBef>
              <a:spcAft>
                <a:spcPct val="0"/>
              </a:spcAft>
              <a:buNone/>
            </a:pPr>
            <a:r>
              <a:rPr lang="es-ES" sz="1400" b="1" i="0" dirty="0" smtClean="0">
                <a:solidFill>
                  <a:srgbClr val="708CA1"/>
                </a:solidFill>
                <a:latin typeface="Arial"/>
              </a:rPr>
              <a:t>Configuración de rutas predeterminadas IPv6</a:t>
            </a:r>
            <a:r>
              <a:rPr lang="es-ES" sz="1800" b="1" i="0" dirty="0" smtClean="0">
                <a:solidFill>
                  <a:srgbClr val="708CA1"/>
                </a:solidFill>
                <a:latin typeface="Arial"/>
              </a:rPr>
              <a:t/>
            </a:r>
            <a:br>
              <a:rPr lang="es-ES" sz="1800" b="1" i="0" dirty="0" smtClean="0">
                <a:solidFill>
                  <a:srgbClr val="708CA1"/>
                </a:solidFill>
                <a:latin typeface="Arial"/>
              </a:rPr>
            </a:br>
            <a:r>
              <a:rPr lang="es-ES" sz="2800" b="1" i="0" dirty="0" smtClean="0">
                <a:solidFill>
                  <a:srgbClr val="708CA1"/>
                </a:solidFill>
                <a:latin typeface="Arial"/>
              </a:rPr>
              <a:t>Configuración de una ruta estática predeterminada IPv6</a:t>
            </a:r>
            <a:endParaRPr lang="es-ES" sz="2800" dirty="0" smtClean="0">
              <a:solidFill>
                <a:schemeClr val="accent5">
                  <a:lumMod val="75000"/>
                </a:schemeClr>
              </a:solidFill>
              <a:cs typeface="Arial" pitchFamily="34" charset="0"/>
            </a:endParaRPr>
          </a:p>
        </p:txBody>
      </p:sp>
      <p:pic>
        <p:nvPicPr>
          <p:cNvPr id="2" name="Content Placeholder 1"/>
          <p:cNvPicPr>
            <a:picLocks noGrp="1" noChangeAspect="1"/>
          </p:cNvPicPr>
          <p:nvPr>
            <p:ph idx="1"/>
          </p:nvPr>
        </p:nvPicPr>
        <p:blipFill>
          <a:blip r:embed="rId3"/>
          <a:stretch>
            <a:fillRect/>
          </a:stretch>
        </p:blipFill>
        <p:spPr>
          <a:xfrm>
            <a:off x="1790700" y="1565275"/>
            <a:ext cx="5670592" cy="4783152"/>
          </a:xfrm>
        </p:spPr>
      </p:pic>
    </p:spTree>
    <p:extLst>
      <p:ext uri="{BB962C8B-B14F-4D97-AF65-F5344CB8AC3E}">
        <p14:creationId xmlns:p14="http://schemas.microsoft.com/office/powerpoint/2010/main" val="3576065174"/>
      </p:ext>
    </p:extLst>
  </p:cSld>
  <p:clrMapOvr>
    <a:masterClrMapping/>
  </p:clrMapOvr>
  <p:transition spd="med">
    <p:wipe dir="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339725" y="405041"/>
            <a:ext cx="8456613" cy="871538"/>
          </a:xfrm>
        </p:spPr>
        <p:txBody>
          <a:bodyPr/>
          <a:lstStyle/>
          <a:p>
            <a:pPr algn="l" defTabSz="814365">
              <a:spcBef>
                <a:spcPct val="0"/>
              </a:spcBef>
              <a:spcAft>
                <a:spcPct val="0"/>
              </a:spcAft>
              <a:buNone/>
            </a:pPr>
            <a:r>
              <a:rPr lang="es-ES" sz="1800" b="1" i="0" dirty="0" smtClean="0">
                <a:solidFill>
                  <a:srgbClr val="708CA1"/>
                </a:solidFill>
                <a:latin typeface="Arial"/>
              </a:rPr>
              <a:t>Configuración de rutas predeterminadas IPv6</a:t>
            </a:r>
            <a:br>
              <a:rPr lang="es-ES" sz="1800" b="1" i="0" dirty="0" smtClean="0">
                <a:solidFill>
                  <a:srgbClr val="708CA1"/>
                </a:solidFill>
                <a:latin typeface="Arial"/>
              </a:rPr>
            </a:br>
            <a:r>
              <a:rPr lang="es-ES" sz="2800" b="1" i="0" dirty="0" smtClean="0">
                <a:solidFill>
                  <a:srgbClr val="708CA1"/>
                </a:solidFill>
                <a:latin typeface="Arial"/>
              </a:rPr>
              <a:t>Verificación de una ruta estática predeterminada</a:t>
            </a:r>
            <a:endParaRPr lang="es-ES" sz="2800" dirty="0" smtClean="0">
              <a:solidFill>
                <a:schemeClr val="accent5">
                  <a:lumMod val="75000"/>
                </a:schemeClr>
              </a:solidFill>
              <a:cs typeface="Arial" pitchFamily="34" charset="0"/>
            </a:endParaRPr>
          </a:p>
        </p:txBody>
      </p:sp>
      <p:pic>
        <p:nvPicPr>
          <p:cNvPr id="2" name="Content Placeholder 1"/>
          <p:cNvPicPr>
            <a:picLocks noGrp="1" noChangeAspect="1"/>
          </p:cNvPicPr>
          <p:nvPr>
            <p:ph idx="1"/>
          </p:nvPr>
        </p:nvPicPr>
        <p:blipFill>
          <a:blip r:embed="rId3"/>
          <a:stretch>
            <a:fillRect/>
          </a:stretch>
        </p:blipFill>
        <p:spPr>
          <a:xfrm>
            <a:off x="1179735" y="1546031"/>
            <a:ext cx="4547508" cy="4073151"/>
          </a:xfrm>
        </p:spPr>
      </p:pic>
      <p:pic>
        <p:nvPicPr>
          <p:cNvPr id="3" name="Picture 2"/>
          <p:cNvPicPr>
            <a:picLocks noChangeAspect="1"/>
          </p:cNvPicPr>
          <p:nvPr/>
        </p:nvPicPr>
        <p:blipFill>
          <a:blip r:embed="rId4"/>
          <a:stretch>
            <a:fillRect/>
          </a:stretch>
        </p:blipFill>
        <p:spPr>
          <a:xfrm>
            <a:off x="3303637" y="4769814"/>
            <a:ext cx="4392523" cy="1432754"/>
          </a:xfrm>
          <a:prstGeom prst="rect">
            <a:avLst/>
          </a:prstGeom>
        </p:spPr>
      </p:pic>
    </p:spTree>
    <p:extLst>
      <p:ext uri="{BB962C8B-B14F-4D97-AF65-F5344CB8AC3E}">
        <p14:creationId xmlns:p14="http://schemas.microsoft.com/office/powerpoint/2010/main" val="1823010597"/>
      </p:ext>
    </p:extLst>
  </p:cSld>
  <p:clrMapOvr>
    <a:masterClrMapping/>
  </p:clrMapOvr>
  <p:transition spd="med">
    <p:wipe dir="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339725" y="492125"/>
            <a:ext cx="8456613" cy="871538"/>
          </a:xfrm>
        </p:spPr>
        <p:txBody>
          <a:bodyPr/>
          <a:lstStyle/>
          <a:p>
            <a:pPr algn="l" defTabSz="814365">
              <a:spcBef>
                <a:spcPct val="0"/>
              </a:spcBef>
              <a:spcAft>
                <a:spcPct val="0"/>
              </a:spcAft>
              <a:buNone/>
            </a:pPr>
            <a:r>
              <a:rPr lang="es-ES" sz="1800" b="1" i="0" smtClean="0">
                <a:solidFill>
                  <a:srgbClr val="708CA1"/>
                </a:solidFill>
                <a:latin typeface="Arial"/>
              </a:rPr>
              <a:t>Direccionamiento con clase</a:t>
            </a:r>
            <a:br>
              <a:rPr lang="es-ES" sz="1800" b="1" i="0" smtClean="0">
                <a:solidFill>
                  <a:srgbClr val="708CA1"/>
                </a:solidFill>
                <a:latin typeface="Arial"/>
              </a:rPr>
            </a:br>
            <a:r>
              <a:rPr lang="es-ES" sz="3200" b="1" i="0" smtClean="0">
                <a:solidFill>
                  <a:srgbClr val="708CA1"/>
                </a:solidFill>
                <a:latin typeface="Arial"/>
              </a:rPr>
              <a:t>Direccionamiento de red con clase</a:t>
            </a:r>
            <a:endParaRPr lang="es-ES" smtClean="0">
              <a:solidFill>
                <a:schemeClr val="accent5">
                  <a:lumMod val="75000"/>
                </a:schemeClr>
              </a:solidFill>
              <a:cs typeface="Arial" pitchFamily="34" charset="0"/>
            </a:endParaRPr>
          </a:p>
        </p:txBody>
      </p:sp>
      <p:pic>
        <p:nvPicPr>
          <p:cNvPr id="2" name="Content Placeholder 1"/>
          <p:cNvPicPr>
            <a:picLocks noGrp="1" noChangeAspect="1"/>
          </p:cNvPicPr>
          <p:nvPr>
            <p:ph idx="1"/>
          </p:nvPr>
        </p:nvPicPr>
        <p:blipFill>
          <a:blip r:embed="rId3"/>
          <a:stretch>
            <a:fillRect/>
          </a:stretch>
        </p:blipFill>
        <p:spPr>
          <a:xfrm>
            <a:off x="554038" y="2281441"/>
            <a:ext cx="7940675" cy="2953931"/>
          </a:xfrm>
        </p:spPr>
      </p:pic>
    </p:spTree>
    <p:extLst>
      <p:ext uri="{BB962C8B-B14F-4D97-AF65-F5344CB8AC3E}">
        <p14:creationId xmlns:p14="http://schemas.microsoft.com/office/powerpoint/2010/main" val="3834478419"/>
      </p:ext>
    </p:extLst>
  </p:cSld>
  <p:clrMapOvr>
    <a:masterClrMapping/>
  </p:clrMapOvr>
  <p:transition spd="med">
    <p:wipe dir="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rcRect t="69997"/>
          <a:stretch>
            <a:fillRect/>
          </a:stretch>
        </p:blipFill>
        <p:spPr>
          <a:xfrm>
            <a:off x="717116" y="3441700"/>
            <a:ext cx="7118783" cy="1281526"/>
          </a:xfrm>
          <a:prstGeom prst="rect">
            <a:avLst/>
          </a:prstGeom>
        </p:spPr>
      </p:pic>
      <p:pic>
        <p:nvPicPr>
          <p:cNvPr id="2" name="Picture 1"/>
          <p:cNvPicPr>
            <a:picLocks noChangeAspect="1"/>
          </p:cNvPicPr>
          <p:nvPr/>
        </p:nvPicPr>
        <p:blipFill>
          <a:blip r:embed="rId4"/>
          <a:srcRect t="64366"/>
          <a:stretch>
            <a:fillRect/>
          </a:stretch>
        </p:blipFill>
        <p:spPr>
          <a:xfrm>
            <a:off x="596371" y="1713124"/>
            <a:ext cx="7214129" cy="1562302"/>
          </a:xfrm>
          <a:prstGeom prst="rect">
            <a:avLst/>
          </a:prstGeom>
        </p:spPr>
      </p:pic>
      <p:sp>
        <p:nvSpPr>
          <p:cNvPr id="8194" name="Rectangle 2"/>
          <p:cNvSpPr>
            <a:spLocks noGrp="1" noChangeArrowheads="1"/>
          </p:cNvSpPr>
          <p:nvPr>
            <p:ph type="title"/>
          </p:nvPr>
        </p:nvSpPr>
        <p:spPr>
          <a:xfrm>
            <a:off x="339725" y="492125"/>
            <a:ext cx="8456613" cy="871538"/>
          </a:xfrm>
        </p:spPr>
        <p:txBody>
          <a:bodyPr/>
          <a:lstStyle/>
          <a:p>
            <a:pPr algn="l" defTabSz="814365">
              <a:spcBef>
                <a:spcPct val="0"/>
              </a:spcBef>
              <a:spcAft>
                <a:spcPct val="0"/>
              </a:spcAft>
              <a:buNone/>
            </a:pPr>
            <a:r>
              <a:rPr lang="es-ES" sz="1800" b="1" i="0" smtClean="0">
                <a:solidFill>
                  <a:srgbClr val="708CA1"/>
                </a:solidFill>
                <a:latin typeface="Arial"/>
              </a:rPr>
              <a:t>Direccionamiento con clase</a:t>
            </a:r>
            <a:br>
              <a:rPr lang="es-ES" sz="1800" b="1" i="0" smtClean="0">
                <a:solidFill>
                  <a:srgbClr val="708CA1"/>
                </a:solidFill>
                <a:latin typeface="Arial"/>
              </a:rPr>
            </a:br>
            <a:r>
              <a:rPr lang="es-ES" sz="3200" b="1" i="0" smtClean="0">
                <a:solidFill>
                  <a:srgbClr val="708CA1"/>
                </a:solidFill>
                <a:latin typeface="Arial"/>
              </a:rPr>
              <a:t>Máscaras de subred con clase</a:t>
            </a:r>
            <a:endParaRPr lang="es-ES" smtClean="0">
              <a:solidFill>
                <a:schemeClr val="accent5">
                  <a:lumMod val="75000"/>
                </a:schemeClr>
              </a:solidFill>
              <a:cs typeface="Arial" pitchFamily="34" charset="0"/>
            </a:endParaRPr>
          </a:p>
        </p:txBody>
      </p:sp>
      <p:sp>
        <p:nvSpPr>
          <p:cNvPr id="38915" name="Content Placeholder 5"/>
          <p:cNvSpPr>
            <a:spLocks noGrp="1"/>
          </p:cNvSpPr>
          <p:nvPr>
            <p:ph idx="1"/>
          </p:nvPr>
        </p:nvSpPr>
        <p:spPr>
          <a:xfrm>
            <a:off x="554038" y="1565275"/>
            <a:ext cx="7940675" cy="4386263"/>
          </a:xfrm>
        </p:spPr>
        <p:txBody>
          <a:bodyPr/>
          <a:lstStyle/>
          <a:p>
            <a:pPr marL="0" indent="0" algn="l" defTabSz="814365">
              <a:spcBef>
                <a:spcPct val="50000"/>
              </a:spcBef>
              <a:spcAft>
                <a:spcPct val="0"/>
              </a:spcAft>
              <a:buNone/>
            </a:pPr>
            <a:r>
              <a:rPr lang="es-ES" sz="2400" b="0" i="0" smtClean="0">
                <a:solidFill>
                  <a:srgbClr val="000000"/>
                </a:solidFill>
                <a:latin typeface="Arial"/>
              </a:rPr>
              <a:t>Clase A</a:t>
            </a:r>
            <a:br>
              <a:rPr lang="es-ES" sz="2400" b="0" i="0" smtClean="0">
                <a:solidFill>
                  <a:srgbClr val="000000"/>
                </a:solidFill>
                <a:latin typeface="Arial"/>
              </a:rPr>
            </a:br>
            <a:r>
              <a:rPr lang="es-ES" sz="2400" b="0" i="0" smtClean="0">
                <a:solidFill>
                  <a:srgbClr val="000000"/>
                </a:solidFill>
                <a:latin typeface="Arial"/>
              </a:rPr>
              <a:t/>
            </a:r>
            <a:br>
              <a:rPr lang="es-ES" sz="2400" b="0" i="0" smtClean="0">
                <a:solidFill>
                  <a:srgbClr val="000000"/>
                </a:solidFill>
                <a:latin typeface="Arial"/>
              </a:rPr>
            </a:br>
            <a:r>
              <a:rPr lang="es-ES" sz="2400" b="0" i="0" smtClean="0">
                <a:solidFill>
                  <a:srgbClr val="000000"/>
                </a:solidFill>
                <a:latin typeface="Arial"/>
              </a:rPr>
              <a:t/>
            </a:r>
            <a:br>
              <a:rPr lang="es-ES" sz="2400" b="0" i="0" smtClean="0">
                <a:solidFill>
                  <a:srgbClr val="000000"/>
                </a:solidFill>
                <a:latin typeface="Arial"/>
              </a:rPr>
            </a:br>
            <a:endParaRPr lang="es-ES" smtClean="0"/>
          </a:p>
          <a:p>
            <a:pPr marL="0" indent="0" algn="l" defTabSz="814365">
              <a:spcBef>
                <a:spcPct val="50000"/>
              </a:spcBef>
              <a:spcAft>
                <a:spcPct val="0"/>
              </a:spcAft>
              <a:buNone/>
            </a:pPr>
            <a:r>
              <a:rPr lang="es-ES" sz="2400" b="0" i="0" smtClean="0">
                <a:solidFill>
                  <a:srgbClr val="000000"/>
                </a:solidFill>
                <a:latin typeface="Arial"/>
              </a:rPr>
              <a:t>Clase B</a:t>
            </a:r>
            <a:br>
              <a:rPr lang="es-ES" sz="2400" b="0" i="0" smtClean="0">
                <a:solidFill>
                  <a:srgbClr val="000000"/>
                </a:solidFill>
                <a:latin typeface="Arial"/>
              </a:rPr>
            </a:br>
            <a:r>
              <a:rPr lang="es-ES" sz="2400" b="0" i="0" smtClean="0">
                <a:solidFill>
                  <a:srgbClr val="000000"/>
                </a:solidFill>
                <a:latin typeface="Arial"/>
              </a:rPr>
              <a:t/>
            </a:r>
            <a:br>
              <a:rPr lang="es-ES" sz="2400" b="0" i="0" smtClean="0">
                <a:solidFill>
                  <a:srgbClr val="000000"/>
                </a:solidFill>
                <a:latin typeface="Arial"/>
              </a:rPr>
            </a:br>
            <a:r>
              <a:rPr lang="es-ES" sz="2400" b="0" i="0" smtClean="0">
                <a:solidFill>
                  <a:srgbClr val="000000"/>
                </a:solidFill>
                <a:latin typeface="Arial"/>
              </a:rPr>
              <a:t/>
            </a:r>
            <a:br>
              <a:rPr lang="es-ES" sz="2400" b="0" i="0" smtClean="0">
                <a:solidFill>
                  <a:srgbClr val="000000"/>
                </a:solidFill>
                <a:latin typeface="Arial"/>
              </a:rPr>
            </a:br>
            <a:endParaRPr lang="es-ES" smtClean="0"/>
          </a:p>
          <a:p>
            <a:pPr marL="0" indent="0" algn="l" defTabSz="814365">
              <a:spcBef>
                <a:spcPct val="50000"/>
              </a:spcBef>
              <a:spcAft>
                <a:spcPct val="0"/>
              </a:spcAft>
              <a:buNone/>
            </a:pPr>
            <a:r>
              <a:rPr lang="es-ES" sz="2400" b="0" i="0" smtClean="0">
                <a:solidFill>
                  <a:srgbClr val="000000"/>
                </a:solidFill>
                <a:latin typeface="Arial"/>
              </a:rPr>
              <a:t>Clase C</a:t>
            </a:r>
            <a:br>
              <a:rPr lang="es-ES" sz="2400" b="0" i="0" smtClean="0">
                <a:solidFill>
                  <a:srgbClr val="000000"/>
                </a:solidFill>
                <a:latin typeface="Arial"/>
              </a:rPr>
            </a:br>
            <a:endParaRPr lang="es-ES" smtClean="0"/>
          </a:p>
        </p:txBody>
      </p:sp>
      <p:pic>
        <p:nvPicPr>
          <p:cNvPr id="8" name="Picture 7"/>
          <p:cNvPicPr>
            <a:picLocks noChangeAspect="1"/>
          </p:cNvPicPr>
          <p:nvPr/>
        </p:nvPicPr>
        <p:blipFill>
          <a:blip r:embed="rId5"/>
          <a:srcRect t="70889"/>
          <a:stretch>
            <a:fillRect/>
          </a:stretch>
        </p:blipFill>
        <p:spPr>
          <a:xfrm>
            <a:off x="780025" y="5207000"/>
            <a:ext cx="6992964" cy="1243426"/>
          </a:xfrm>
          <a:prstGeom prst="rect">
            <a:avLst/>
          </a:prstGeom>
        </p:spPr>
      </p:pic>
    </p:spTree>
    <p:extLst>
      <p:ext uri="{BB962C8B-B14F-4D97-AF65-F5344CB8AC3E}">
        <p14:creationId xmlns:p14="http://schemas.microsoft.com/office/powerpoint/2010/main" val="3619455010"/>
      </p:ext>
    </p:extLst>
  </p:cSld>
  <p:clrMapOvr>
    <a:masterClrMapping/>
  </p:clrMapOvr>
  <p:transition spd="med">
    <p:wipe dir="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339725" y="492125"/>
            <a:ext cx="8456613" cy="871538"/>
          </a:xfrm>
        </p:spPr>
        <p:txBody>
          <a:bodyPr/>
          <a:lstStyle/>
          <a:p>
            <a:pPr algn="l" defTabSz="814365">
              <a:spcBef>
                <a:spcPct val="0"/>
              </a:spcBef>
              <a:spcAft>
                <a:spcPct val="0"/>
              </a:spcAft>
              <a:buNone/>
            </a:pPr>
            <a:r>
              <a:rPr lang="es-ES" sz="1800" b="1" i="0" smtClean="0">
                <a:solidFill>
                  <a:srgbClr val="708CA1"/>
                </a:solidFill>
                <a:latin typeface="Arial"/>
              </a:rPr>
              <a:t>Direccionamiento con clase</a:t>
            </a:r>
            <a:br>
              <a:rPr lang="es-ES" sz="1800" b="1" i="0" smtClean="0">
                <a:solidFill>
                  <a:srgbClr val="708CA1"/>
                </a:solidFill>
                <a:latin typeface="Arial"/>
              </a:rPr>
            </a:br>
            <a:r>
              <a:rPr lang="es-ES" sz="3200" b="1" i="0" smtClean="0">
                <a:solidFill>
                  <a:srgbClr val="708CA1"/>
                </a:solidFill>
                <a:latin typeface="Arial"/>
              </a:rPr>
              <a:t>Ejemplo de protocolo de routing con clase</a:t>
            </a:r>
            <a:endParaRPr lang="es-ES" smtClean="0">
              <a:solidFill>
                <a:schemeClr val="accent5">
                  <a:lumMod val="75000"/>
                </a:schemeClr>
              </a:solidFill>
              <a:cs typeface="Arial" pitchFamily="34" charset="0"/>
            </a:endParaRPr>
          </a:p>
        </p:txBody>
      </p:sp>
      <p:pic>
        <p:nvPicPr>
          <p:cNvPr id="2" name="Content Placeholder 1"/>
          <p:cNvPicPr>
            <a:picLocks noGrp="1" noChangeAspect="1"/>
          </p:cNvPicPr>
          <p:nvPr>
            <p:ph idx="1"/>
          </p:nvPr>
        </p:nvPicPr>
        <p:blipFill>
          <a:blip r:embed="rId3"/>
          <a:srcRect t="-2568" b="-2568"/>
          <a:stretch>
            <a:fillRect/>
          </a:stretch>
        </p:blipFill>
        <p:spPr>
          <a:xfrm>
            <a:off x="554039" y="1565276"/>
            <a:ext cx="4133901" cy="2283480"/>
          </a:xfrm>
        </p:spPr>
      </p:pic>
      <p:pic>
        <p:nvPicPr>
          <p:cNvPr id="3" name="Picture 2"/>
          <p:cNvPicPr>
            <a:picLocks noChangeAspect="1"/>
          </p:cNvPicPr>
          <p:nvPr/>
        </p:nvPicPr>
        <p:blipFill>
          <a:blip r:embed="rId4"/>
          <a:stretch>
            <a:fillRect/>
          </a:stretch>
        </p:blipFill>
        <p:spPr>
          <a:xfrm>
            <a:off x="3954003" y="3801310"/>
            <a:ext cx="4300129" cy="2278314"/>
          </a:xfrm>
          <a:prstGeom prst="rect">
            <a:avLst/>
          </a:prstGeom>
        </p:spPr>
      </p:pic>
    </p:spTree>
    <p:extLst>
      <p:ext uri="{BB962C8B-B14F-4D97-AF65-F5344CB8AC3E}">
        <p14:creationId xmlns:p14="http://schemas.microsoft.com/office/powerpoint/2010/main" val="3470331567"/>
      </p:ext>
    </p:extLst>
  </p:cSld>
  <p:clrMapOvr>
    <a:masterClrMapping/>
  </p:clrMapOvr>
  <p:transition spd="med">
    <p:wipe dir="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223613" y="390527"/>
            <a:ext cx="8804275" cy="871538"/>
          </a:xfrm>
        </p:spPr>
        <p:txBody>
          <a:bodyPr/>
          <a:lstStyle/>
          <a:p>
            <a:pPr algn="l" defTabSz="814365">
              <a:spcBef>
                <a:spcPct val="0"/>
              </a:spcBef>
              <a:spcAft>
                <a:spcPct val="0"/>
              </a:spcAft>
              <a:buNone/>
            </a:pPr>
            <a:r>
              <a:rPr lang="es-ES" sz="1800" b="1" i="0" dirty="0" smtClean="0">
                <a:solidFill>
                  <a:srgbClr val="708CA1"/>
                </a:solidFill>
                <a:latin typeface="Arial"/>
              </a:rPr>
              <a:t>Direccionamiento con clase</a:t>
            </a:r>
            <a:br>
              <a:rPr lang="es-ES" sz="1800" b="1" i="0" dirty="0" smtClean="0">
                <a:solidFill>
                  <a:srgbClr val="708CA1"/>
                </a:solidFill>
                <a:latin typeface="Arial"/>
              </a:rPr>
            </a:br>
            <a:r>
              <a:rPr lang="es-ES" sz="3200" b="1" i="0" dirty="0" smtClean="0">
                <a:solidFill>
                  <a:srgbClr val="708CA1"/>
                </a:solidFill>
                <a:latin typeface="Arial"/>
              </a:rPr>
              <a:t>Desperdicio de direccionamiento con clase</a:t>
            </a:r>
            <a:endParaRPr lang="es-ES" dirty="0" smtClean="0">
              <a:solidFill>
                <a:schemeClr val="accent5">
                  <a:lumMod val="75000"/>
                </a:schemeClr>
              </a:solidFill>
              <a:cs typeface="Arial" pitchFamily="34" charset="0"/>
            </a:endParaRPr>
          </a:p>
        </p:txBody>
      </p:sp>
      <p:pic>
        <p:nvPicPr>
          <p:cNvPr id="2" name="Content Placeholder 1"/>
          <p:cNvPicPr>
            <a:picLocks noGrp="1" noChangeAspect="1"/>
          </p:cNvPicPr>
          <p:nvPr>
            <p:ph idx="1"/>
          </p:nvPr>
        </p:nvPicPr>
        <p:blipFill>
          <a:blip r:embed="rId3"/>
          <a:stretch>
            <a:fillRect/>
          </a:stretch>
        </p:blipFill>
        <p:spPr>
          <a:xfrm>
            <a:off x="1878468" y="1565275"/>
            <a:ext cx="5291814" cy="4386263"/>
          </a:xfrm>
        </p:spPr>
      </p:pic>
    </p:spTree>
    <p:extLst>
      <p:ext uri="{BB962C8B-B14F-4D97-AF65-F5344CB8AC3E}">
        <p14:creationId xmlns:p14="http://schemas.microsoft.com/office/powerpoint/2010/main" val="245362304"/>
      </p:ext>
    </p:extLst>
  </p:cSld>
  <p:clrMapOvr>
    <a:masterClrMapping/>
  </p:clrMapOvr>
  <p:transition spd="med">
    <p:wipe dir="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339725" y="492125"/>
            <a:ext cx="8456613" cy="871538"/>
          </a:xfrm>
        </p:spPr>
        <p:txBody>
          <a:bodyPr/>
          <a:lstStyle/>
          <a:p>
            <a:pPr algn="l" defTabSz="814365">
              <a:spcBef>
                <a:spcPct val="0"/>
              </a:spcBef>
              <a:spcAft>
                <a:spcPct val="0"/>
              </a:spcAft>
              <a:buNone/>
            </a:pPr>
            <a:r>
              <a:rPr lang="es-ES" sz="1800" b="1" i="0" smtClean="0">
                <a:solidFill>
                  <a:srgbClr val="708CA1"/>
                </a:solidFill>
                <a:latin typeface="Arial"/>
              </a:rPr>
              <a:t>CIDR</a:t>
            </a:r>
            <a:br>
              <a:rPr lang="es-ES" sz="1800" b="1" i="0" smtClean="0">
                <a:solidFill>
                  <a:srgbClr val="708CA1"/>
                </a:solidFill>
                <a:latin typeface="Arial"/>
              </a:rPr>
            </a:br>
            <a:r>
              <a:rPr lang="es-ES" sz="3200" b="1" i="0" smtClean="0">
                <a:solidFill>
                  <a:srgbClr val="708CA1"/>
                </a:solidFill>
                <a:latin typeface="Arial"/>
              </a:rPr>
              <a:t>Routing entre dominios sin clase</a:t>
            </a:r>
            <a:endParaRPr lang="es-ES" smtClean="0">
              <a:solidFill>
                <a:schemeClr val="accent5">
                  <a:lumMod val="75000"/>
                </a:schemeClr>
              </a:solidFill>
              <a:cs typeface="Arial" pitchFamily="34" charset="0"/>
            </a:endParaRPr>
          </a:p>
        </p:txBody>
      </p:sp>
      <p:pic>
        <p:nvPicPr>
          <p:cNvPr id="2" name="Content Placeholder 1"/>
          <p:cNvPicPr>
            <a:picLocks noGrp="1" noChangeAspect="1"/>
          </p:cNvPicPr>
          <p:nvPr>
            <p:ph idx="1"/>
          </p:nvPr>
        </p:nvPicPr>
        <p:blipFill>
          <a:blip r:embed="rId3"/>
          <a:stretch>
            <a:fillRect/>
          </a:stretch>
        </p:blipFill>
        <p:spPr>
          <a:xfrm>
            <a:off x="1287281" y="1565275"/>
            <a:ext cx="6474188" cy="4386263"/>
          </a:xfrm>
        </p:spPr>
      </p:pic>
    </p:spTree>
    <p:extLst>
      <p:ext uri="{BB962C8B-B14F-4D97-AF65-F5344CB8AC3E}">
        <p14:creationId xmlns:p14="http://schemas.microsoft.com/office/powerpoint/2010/main" val="1192175360"/>
      </p:ext>
    </p:extLst>
  </p:cSld>
  <p:clrMapOvr>
    <a:masterClrMapping/>
  </p:clrMapOvr>
  <p:transition spd="med">
    <p:wipe dir="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339725" y="492125"/>
            <a:ext cx="8456613" cy="871538"/>
          </a:xfrm>
        </p:spPr>
        <p:txBody>
          <a:bodyPr/>
          <a:lstStyle/>
          <a:p>
            <a:pPr algn="l" defTabSz="814365">
              <a:spcBef>
                <a:spcPct val="0"/>
              </a:spcBef>
              <a:spcAft>
                <a:spcPct val="0"/>
              </a:spcAft>
              <a:buNone/>
            </a:pPr>
            <a:r>
              <a:rPr lang="es-ES" sz="1800" b="1" i="0" smtClean="0">
                <a:solidFill>
                  <a:srgbClr val="708CA1"/>
                </a:solidFill>
                <a:latin typeface="Arial"/>
              </a:rPr>
              <a:t>CIDR</a:t>
            </a:r>
            <a:br>
              <a:rPr lang="es-ES" sz="1800" b="1" i="0" smtClean="0">
                <a:solidFill>
                  <a:srgbClr val="708CA1"/>
                </a:solidFill>
                <a:latin typeface="Arial"/>
              </a:rPr>
            </a:br>
            <a:r>
              <a:rPr lang="es-ES" sz="3200" b="1" i="0" smtClean="0">
                <a:solidFill>
                  <a:srgbClr val="708CA1"/>
                </a:solidFill>
                <a:latin typeface="Arial"/>
              </a:rPr>
              <a:t>CIDR y sumarización de ruta</a:t>
            </a:r>
            <a:endParaRPr lang="es-ES" smtClean="0">
              <a:solidFill>
                <a:schemeClr val="accent5">
                  <a:lumMod val="75000"/>
                </a:schemeClr>
              </a:solidFill>
              <a:cs typeface="Arial" pitchFamily="34" charset="0"/>
            </a:endParaRPr>
          </a:p>
        </p:txBody>
      </p:sp>
      <p:pic>
        <p:nvPicPr>
          <p:cNvPr id="2" name="Content Placeholder 1"/>
          <p:cNvPicPr>
            <a:picLocks noGrp="1" noChangeAspect="1"/>
          </p:cNvPicPr>
          <p:nvPr>
            <p:ph idx="1"/>
          </p:nvPr>
        </p:nvPicPr>
        <p:blipFill>
          <a:blip r:embed="rId3"/>
          <a:stretch>
            <a:fillRect/>
          </a:stretch>
        </p:blipFill>
        <p:spPr>
          <a:xfrm>
            <a:off x="1903652" y="1565275"/>
            <a:ext cx="5241446" cy="4386263"/>
          </a:xfrm>
        </p:spPr>
      </p:pic>
    </p:spTree>
    <p:extLst>
      <p:ext uri="{BB962C8B-B14F-4D97-AF65-F5344CB8AC3E}">
        <p14:creationId xmlns:p14="http://schemas.microsoft.com/office/powerpoint/2010/main" val="445685784"/>
      </p:ext>
    </p:extLst>
  </p:cSld>
  <p:clrMapOvr>
    <a:masterClrMapping/>
  </p:clrMapOvr>
  <p:transition spd="med">
    <p:wipe dir="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339725" y="492125"/>
            <a:ext cx="8456613" cy="871538"/>
          </a:xfrm>
        </p:spPr>
        <p:txBody>
          <a:bodyPr/>
          <a:lstStyle/>
          <a:p>
            <a:pPr algn="l" defTabSz="814365">
              <a:spcBef>
                <a:spcPct val="0"/>
              </a:spcBef>
              <a:spcAft>
                <a:spcPct val="0"/>
              </a:spcAft>
              <a:buNone/>
            </a:pPr>
            <a:r>
              <a:rPr lang="es-ES" sz="1800" b="1" i="0" smtClean="0">
                <a:solidFill>
                  <a:srgbClr val="708CA1"/>
                </a:solidFill>
                <a:latin typeface="Arial"/>
              </a:rPr>
              <a:t>CIDR</a:t>
            </a:r>
            <a:br>
              <a:rPr lang="es-ES" sz="1800" b="1" i="0" smtClean="0">
                <a:solidFill>
                  <a:srgbClr val="708CA1"/>
                </a:solidFill>
                <a:latin typeface="Arial"/>
              </a:rPr>
            </a:br>
            <a:r>
              <a:rPr lang="es-ES" sz="3200" b="1" i="0" smtClean="0">
                <a:solidFill>
                  <a:srgbClr val="708CA1"/>
                </a:solidFill>
                <a:latin typeface="Arial"/>
              </a:rPr>
              <a:t>Ejemplo de CIDR de routing estático</a:t>
            </a:r>
            <a:endParaRPr lang="es-ES" smtClean="0">
              <a:solidFill>
                <a:schemeClr val="accent5">
                  <a:lumMod val="75000"/>
                </a:schemeClr>
              </a:solidFill>
              <a:cs typeface="Arial" pitchFamily="34" charset="0"/>
            </a:endParaRPr>
          </a:p>
        </p:txBody>
      </p:sp>
      <p:pic>
        <p:nvPicPr>
          <p:cNvPr id="2" name="Content Placeholder 1"/>
          <p:cNvPicPr>
            <a:picLocks noGrp="1" noChangeAspect="1"/>
          </p:cNvPicPr>
          <p:nvPr>
            <p:ph idx="1"/>
          </p:nvPr>
        </p:nvPicPr>
        <p:blipFill>
          <a:blip r:embed="rId3"/>
          <a:stretch>
            <a:fillRect/>
          </a:stretch>
        </p:blipFill>
        <p:spPr>
          <a:xfrm>
            <a:off x="2030087" y="1565275"/>
            <a:ext cx="4988576" cy="4386263"/>
          </a:xfrm>
        </p:spPr>
      </p:pic>
    </p:spTree>
    <p:extLst>
      <p:ext uri="{BB962C8B-B14F-4D97-AF65-F5344CB8AC3E}">
        <p14:creationId xmlns:p14="http://schemas.microsoft.com/office/powerpoint/2010/main" val="628215736"/>
      </p:ext>
    </p:extLst>
  </p:cSld>
  <p:clrMapOvr>
    <a:masterClrMapping/>
  </p:clrMapOvr>
  <p:transition spd="med">
    <p:wipe dir="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a:xfrm>
            <a:off x="627063" y="434975"/>
            <a:ext cx="8145462" cy="838200"/>
          </a:xfrm>
        </p:spPr>
        <p:txBody>
          <a:bodyPr/>
          <a:lstStyle/>
          <a:p>
            <a:pPr algn="l" defTabSz="814365">
              <a:lnSpc>
                <a:spcPct val="90000"/>
              </a:lnSpc>
              <a:spcBef>
                <a:spcPct val="0"/>
              </a:spcBef>
              <a:spcAft>
                <a:spcPct val="0"/>
              </a:spcAft>
              <a:buNone/>
            </a:pPr>
            <a:r>
              <a:rPr lang="es-ES" sz="3200" b="1" i="0" smtClean="0">
                <a:solidFill>
                  <a:srgbClr val="708CA1"/>
                </a:solidFill>
                <a:latin typeface="Arial"/>
                <a:ea typeface="+mj-ea"/>
                <a:cs typeface="+mj-cs"/>
              </a:rPr>
              <a:t>Capítulo 6: Objetivos (continuación)</a:t>
            </a:r>
            <a:endParaRPr lang="es-ES" sz="3200" b="1" i="0">
              <a:solidFill>
                <a:srgbClr val="708CA1"/>
              </a:solidFill>
              <a:latin typeface="Arial"/>
              <a:ea typeface="+mj-ea"/>
              <a:cs typeface="+mj-cs"/>
            </a:endParaRPr>
          </a:p>
        </p:txBody>
      </p:sp>
      <p:sp>
        <p:nvSpPr>
          <p:cNvPr id="8195" name="Content Placeholder 2"/>
          <p:cNvSpPr>
            <a:spLocks noGrp="1"/>
          </p:cNvSpPr>
          <p:nvPr>
            <p:ph idx="1"/>
          </p:nvPr>
        </p:nvSpPr>
        <p:spPr>
          <a:xfrm>
            <a:off x="698500" y="1433513"/>
            <a:ext cx="8197850" cy="4575175"/>
          </a:xfrm>
        </p:spPr>
        <p:txBody>
          <a:bodyPr/>
          <a:lstStyle/>
          <a:p>
            <a:pPr marL="236555" indent="-236555" algn="l" defTabSz="814365">
              <a:lnSpc>
                <a:spcPct val="95000"/>
              </a:lnSpc>
              <a:spcBef>
                <a:spcPct val="50000"/>
              </a:spcBef>
              <a:spcAft>
                <a:spcPct val="0"/>
              </a:spcAft>
              <a:buClr>
                <a:srgbClr val="708CA1"/>
              </a:buClr>
              <a:buFont typeface="Wingdings"/>
              <a:buChar char="§"/>
            </a:pPr>
            <a:r>
              <a:rPr lang="es-ES" sz="2400" b="0" i="0" smtClean="0">
                <a:solidFill>
                  <a:srgbClr val="000000"/>
                </a:solidFill>
                <a:latin typeface="Arial"/>
              </a:rPr>
              <a:t>Diseñar e implementar un esquema de direccionamiento jerárquico.</a:t>
            </a:r>
          </a:p>
          <a:p>
            <a:pPr marL="236555" indent="-236555" algn="l" defTabSz="814365">
              <a:lnSpc>
                <a:spcPct val="95000"/>
              </a:lnSpc>
              <a:spcBef>
                <a:spcPct val="50000"/>
              </a:spcBef>
              <a:spcAft>
                <a:spcPct val="0"/>
              </a:spcAft>
              <a:buClr>
                <a:srgbClr val="708CA1"/>
              </a:buClr>
              <a:buFont typeface="Wingdings"/>
              <a:buChar char="§"/>
            </a:pPr>
            <a:r>
              <a:rPr lang="es-ES" sz="2400" b="0" i="0" smtClean="0">
                <a:solidFill>
                  <a:srgbClr val="000000"/>
                </a:solidFill>
                <a:latin typeface="Arial"/>
              </a:rPr>
              <a:t>Configurar una dirección de red resumida IPv4 e IPv6, a fin de reducir el número de actualizaciones de la tabla de routing.</a:t>
            </a:r>
            <a:endParaRPr lang="es-ES" smtClean="0"/>
          </a:p>
          <a:p>
            <a:pPr marL="236555" indent="-236555" algn="l" defTabSz="814365">
              <a:lnSpc>
                <a:spcPct val="95000"/>
              </a:lnSpc>
              <a:spcBef>
                <a:spcPct val="50000"/>
              </a:spcBef>
              <a:spcAft>
                <a:spcPct val="0"/>
              </a:spcAft>
              <a:buClr>
                <a:srgbClr val="708CA1"/>
              </a:buClr>
              <a:buFont typeface="Wingdings"/>
              <a:buChar char="§"/>
            </a:pPr>
            <a:r>
              <a:rPr lang="es-ES" sz="2400" b="0" i="0" smtClean="0">
                <a:solidFill>
                  <a:srgbClr val="000000"/>
                </a:solidFill>
                <a:latin typeface="Arial"/>
              </a:rPr>
              <a:t>Configurar una ruta estática flotante para proporcionar una conexión de respaldo.</a:t>
            </a:r>
          </a:p>
          <a:p>
            <a:pPr marL="236555" indent="-236555" algn="l" defTabSz="814365">
              <a:lnSpc>
                <a:spcPct val="95000"/>
              </a:lnSpc>
              <a:spcBef>
                <a:spcPct val="50000"/>
              </a:spcBef>
              <a:spcAft>
                <a:spcPct val="0"/>
              </a:spcAft>
              <a:buClr>
                <a:srgbClr val="708CA1"/>
              </a:buClr>
              <a:buFont typeface="Wingdings"/>
              <a:buChar char="§"/>
            </a:pPr>
            <a:r>
              <a:rPr lang="es-ES" sz="2400" b="0" i="0" smtClean="0">
                <a:solidFill>
                  <a:srgbClr val="000000"/>
                </a:solidFill>
                <a:latin typeface="Arial"/>
              </a:rPr>
              <a:t>Explicar la forma en que un router procesa paquetes cuando se configura una ruta estática.</a:t>
            </a:r>
          </a:p>
          <a:p>
            <a:pPr marL="236555" indent="-236555" algn="l" defTabSz="814365">
              <a:lnSpc>
                <a:spcPct val="95000"/>
              </a:lnSpc>
              <a:spcBef>
                <a:spcPct val="50000"/>
              </a:spcBef>
              <a:spcAft>
                <a:spcPct val="0"/>
              </a:spcAft>
              <a:buClr>
                <a:srgbClr val="708CA1"/>
              </a:buClr>
              <a:buFont typeface="Wingdings"/>
              <a:buChar char="§"/>
            </a:pPr>
            <a:r>
              <a:rPr lang="es-ES" sz="2400" b="0" i="0" smtClean="0">
                <a:solidFill>
                  <a:srgbClr val="000000"/>
                </a:solidFill>
                <a:latin typeface="Arial"/>
              </a:rPr>
              <a:t>Resolver problemas comunes de configuración de rutas estáticas y predeterminadas.</a:t>
            </a:r>
            <a:endParaRPr lang="es-ES" sz="2400" b="0" i="0">
              <a:solidFill>
                <a:srgbClr val="000000"/>
              </a:solidFill>
              <a:latin typeface="Arial"/>
            </a:endParaRPr>
          </a:p>
        </p:txBody>
      </p:sp>
    </p:spTree>
    <p:extLst>
      <p:ext uri="{BB962C8B-B14F-4D97-AF65-F5344CB8AC3E}">
        <p14:creationId xmlns:p14="http://schemas.microsoft.com/office/powerpoint/2010/main" val="388799077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339725" y="492125"/>
            <a:ext cx="8456613" cy="871538"/>
          </a:xfrm>
        </p:spPr>
        <p:txBody>
          <a:bodyPr/>
          <a:lstStyle/>
          <a:p>
            <a:pPr algn="l" defTabSz="814365">
              <a:spcBef>
                <a:spcPct val="0"/>
              </a:spcBef>
              <a:spcAft>
                <a:spcPct val="0"/>
              </a:spcAft>
              <a:buNone/>
            </a:pPr>
            <a:r>
              <a:rPr lang="es-ES" sz="1800" b="1" i="0" smtClean="0">
                <a:solidFill>
                  <a:srgbClr val="708CA1"/>
                </a:solidFill>
                <a:latin typeface="Arial"/>
              </a:rPr>
              <a:t>CIDR</a:t>
            </a:r>
            <a:br>
              <a:rPr lang="es-ES" sz="1800" b="1" i="0" smtClean="0">
                <a:solidFill>
                  <a:srgbClr val="708CA1"/>
                </a:solidFill>
                <a:latin typeface="Arial"/>
              </a:rPr>
            </a:br>
            <a:r>
              <a:rPr lang="es-ES" sz="3200" b="1" i="0" smtClean="0">
                <a:solidFill>
                  <a:srgbClr val="708CA1"/>
                </a:solidFill>
                <a:latin typeface="Arial"/>
              </a:rPr>
              <a:t>Ejemplo de protocolo de routing sin clase</a:t>
            </a:r>
            <a:endParaRPr lang="es-ES" smtClean="0">
              <a:solidFill>
                <a:schemeClr val="accent5">
                  <a:lumMod val="75000"/>
                </a:schemeClr>
              </a:solidFill>
              <a:cs typeface="Arial" pitchFamily="34" charset="0"/>
            </a:endParaRPr>
          </a:p>
        </p:txBody>
      </p:sp>
      <p:pic>
        <p:nvPicPr>
          <p:cNvPr id="2" name="Content Placeholder 1"/>
          <p:cNvPicPr>
            <a:picLocks noGrp="1" noChangeAspect="1"/>
          </p:cNvPicPr>
          <p:nvPr>
            <p:ph idx="1"/>
          </p:nvPr>
        </p:nvPicPr>
        <p:blipFill>
          <a:blip r:embed="rId3"/>
          <a:stretch>
            <a:fillRect/>
          </a:stretch>
        </p:blipFill>
        <p:spPr>
          <a:xfrm>
            <a:off x="1314812" y="1565275"/>
            <a:ext cx="6419127" cy="4386263"/>
          </a:xfrm>
        </p:spPr>
      </p:pic>
    </p:spTree>
    <p:extLst>
      <p:ext uri="{BB962C8B-B14F-4D97-AF65-F5344CB8AC3E}">
        <p14:creationId xmlns:p14="http://schemas.microsoft.com/office/powerpoint/2010/main" val="4062943333"/>
      </p:ext>
    </p:extLst>
  </p:cSld>
  <p:clrMapOvr>
    <a:masterClrMapping/>
  </p:clrMapOvr>
  <p:transition spd="med">
    <p:wipe dir="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339725" y="492125"/>
            <a:ext cx="8456613" cy="871538"/>
          </a:xfrm>
        </p:spPr>
        <p:txBody>
          <a:bodyPr/>
          <a:lstStyle/>
          <a:p>
            <a:pPr algn="l" defTabSz="814365">
              <a:spcBef>
                <a:spcPct val="0"/>
              </a:spcBef>
              <a:spcAft>
                <a:spcPct val="0"/>
              </a:spcAft>
              <a:buNone/>
            </a:pPr>
            <a:r>
              <a:rPr lang="es-ES" sz="1800" b="1" i="0" smtClean="0">
                <a:solidFill>
                  <a:srgbClr val="708CA1"/>
                </a:solidFill>
                <a:latin typeface="Arial"/>
              </a:rPr>
              <a:t>VLSM</a:t>
            </a:r>
            <a:br>
              <a:rPr lang="es-ES" sz="1800" b="1" i="0" smtClean="0">
                <a:solidFill>
                  <a:srgbClr val="708CA1"/>
                </a:solidFill>
                <a:latin typeface="Arial"/>
              </a:rPr>
            </a:br>
            <a:r>
              <a:rPr lang="es-ES" sz="3200" b="1" i="0" smtClean="0">
                <a:solidFill>
                  <a:srgbClr val="708CA1"/>
                </a:solidFill>
                <a:latin typeface="Arial"/>
              </a:rPr>
              <a:t>Máscara de subred de longitud fija</a:t>
            </a:r>
            <a:endParaRPr lang="es-ES" smtClean="0">
              <a:solidFill>
                <a:schemeClr val="accent5">
                  <a:lumMod val="75000"/>
                </a:schemeClr>
              </a:solidFill>
              <a:cs typeface="Arial" pitchFamily="34" charset="0"/>
            </a:endParaRPr>
          </a:p>
        </p:txBody>
      </p:sp>
      <p:pic>
        <p:nvPicPr>
          <p:cNvPr id="2" name="Content Placeholder 1"/>
          <p:cNvPicPr>
            <a:picLocks noGrp="1" noChangeAspect="1"/>
          </p:cNvPicPr>
          <p:nvPr>
            <p:ph idx="1"/>
          </p:nvPr>
        </p:nvPicPr>
        <p:blipFill>
          <a:blip r:embed="rId3"/>
          <a:stretch>
            <a:fillRect/>
          </a:stretch>
        </p:blipFill>
        <p:spPr>
          <a:xfrm>
            <a:off x="1697849" y="1565275"/>
            <a:ext cx="5653053" cy="4386263"/>
          </a:xfrm>
        </p:spPr>
      </p:pic>
    </p:spTree>
    <p:extLst>
      <p:ext uri="{BB962C8B-B14F-4D97-AF65-F5344CB8AC3E}">
        <p14:creationId xmlns:p14="http://schemas.microsoft.com/office/powerpoint/2010/main" val="2527959608"/>
      </p:ext>
    </p:extLst>
  </p:cSld>
  <p:clrMapOvr>
    <a:masterClrMapping/>
  </p:clrMapOvr>
  <p:transition spd="med">
    <p:wipe dir="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339725" y="492125"/>
            <a:ext cx="8456613" cy="871538"/>
          </a:xfrm>
        </p:spPr>
        <p:txBody>
          <a:bodyPr/>
          <a:lstStyle/>
          <a:p>
            <a:pPr algn="l" defTabSz="814365">
              <a:spcBef>
                <a:spcPct val="0"/>
              </a:spcBef>
              <a:spcAft>
                <a:spcPct val="0"/>
              </a:spcAft>
              <a:buNone/>
            </a:pPr>
            <a:r>
              <a:rPr lang="es-ES" sz="1800" b="1" i="0" smtClean="0">
                <a:solidFill>
                  <a:srgbClr val="708CA1"/>
                </a:solidFill>
                <a:latin typeface="Arial"/>
              </a:rPr>
              <a:t>VLSM</a:t>
            </a:r>
            <a:br>
              <a:rPr lang="es-ES" sz="1800" b="1" i="0" smtClean="0">
                <a:solidFill>
                  <a:srgbClr val="708CA1"/>
                </a:solidFill>
                <a:latin typeface="Arial"/>
              </a:rPr>
            </a:br>
            <a:r>
              <a:rPr lang="es-ES" sz="3200" b="1" i="0" smtClean="0">
                <a:solidFill>
                  <a:srgbClr val="708CA1"/>
                </a:solidFill>
                <a:latin typeface="Arial"/>
              </a:rPr>
              <a:t>Máscara de subred de longitud variable</a:t>
            </a:r>
            <a:endParaRPr lang="es-ES" smtClean="0">
              <a:solidFill>
                <a:schemeClr val="accent5">
                  <a:lumMod val="75000"/>
                </a:schemeClr>
              </a:solidFill>
              <a:cs typeface="Arial" pitchFamily="34" charset="0"/>
            </a:endParaRPr>
          </a:p>
        </p:txBody>
      </p:sp>
      <p:pic>
        <p:nvPicPr>
          <p:cNvPr id="2" name="Content Placeholder 1"/>
          <p:cNvPicPr>
            <a:picLocks noGrp="1" noChangeAspect="1"/>
          </p:cNvPicPr>
          <p:nvPr>
            <p:ph idx="1"/>
          </p:nvPr>
        </p:nvPicPr>
        <p:blipFill>
          <a:blip r:embed="rId3"/>
          <a:stretch>
            <a:fillRect/>
          </a:stretch>
        </p:blipFill>
        <p:spPr>
          <a:xfrm>
            <a:off x="2378835" y="1565275"/>
            <a:ext cx="4291081" cy="4386263"/>
          </a:xfrm>
        </p:spPr>
      </p:pic>
    </p:spTree>
    <p:extLst>
      <p:ext uri="{BB962C8B-B14F-4D97-AF65-F5344CB8AC3E}">
        <p14:creationId xmlns:p14="http://schemas.microsoft.com/office/powerpoint/2010/main" val="3682000758"/>
      </p:ext>
    </p:extLst>
  </p:cSld>
  <p:clrMapOvr>
    <a:masterClrMapping/>
  </p:clrMapOvr>
  <p:transition spd="med">
    <p:wipe dir="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339725" y="492125"/>
            <a:ext cx="8456613" cy="871538"/>
          </a:xfrm>
        </p:spPr>
        <p:txBody>
          <a:bodyPr/>
          <a:lstStyle/>
          <a:p>
            <a:pPr algn="l" defTabSz="814365">
              <a:spcBef>
                <a:spcPct val="0"/>
              </a:spcBef>
              <a:spcAft>
                <a:spcPct val="0"/>
              </a:spcAft>
              <a:buNone/>
            </a:pPr>
            <a:r>
              <a:rPr lang="es-ES" sz="1800" b="1" i="0" smtClean="0">
                <a:solidFill>
                  <a:srgbClr val="708CA1"/>
                </a:solidFill>
                <a:latin typeface="Arial"/>
              </a:rPr>
              <a:t>VLSM</a:t>
            </a:r>
            <a:br>
              <a:rPr lang="es-ES" sz="1800" b="1" i="0" smtClean="0">
                <a:solidFill>
                  <a:srgbClr val="708CA1"/>
                </a:solidFill>
                <a:latin typeface="Arial"/>
              </a:rPr>
            </a:br>
            <a:r>
              <a:rPr lang="es-ES" sz="3200" b="1" i="0" smtClean="0">
                <a:solidFill>
                  <a:srgbClr val="708CA1"/>
                </a:solidFill>
                <a:latin typeface="Arial"/>
              </a:rPr>
              <a:t>VLSM en acción</a:t>
            </a:r>
            <a:endParaRPr lang="es-ES" smtClean="0">
              <a:solidFill>
                <a:schemeClr val="accent5">
                  <a:lumMod val="75000"/>
                </a:schemeClr>
              </a:solidFill>
              <a:cs typeface="Arial" pitchFamily="34" charset="0"/>
            </a:endParaRPr>
          </a:p>
        </p:txBody>
      </p:sp>
      <p:sp>
        <p:nvSpPr>
          <p:cNvPr id="38915" name="Content Placeholder 5"/>
          <p:cNvSpPr>
            <a:spLocks noGrp="1"/>
          </p:cNvSpPr>
          <p:nvPr>
            <p:ph idx="1"/>
          </p:nvPr>
        </p:nvSpPr>
        <p:spPr>
          <a:xfrm>
            <a:off x="554038" y="1565275"/>
            <a:ext cx="7940675" cy="4386263"/>
          </a:xfrm>
        </p:spPr>
        <p:txBody>
          <a:bodyPr/>
          <a:lstStyle/>
          <a:p>
            <a:pPr marL="236555" indent="-236555" algn="l" defTabSz="814365">
              <a:lnSpc>
                <a:spcPct val="95000"/>
              </a:lnSpc>
              <a:spcBef>
                <a:spcPct val="50000"/>
              </a:spcBef>
              <a:spcAft>
                <a:spcPct val="0"/>
              </a:spcAft>
              <a:buClr>
                <a:srgbClr val="708CA1"/>
              </a:buClr>
              <a:buFont typeface="Wingdings"/>
              <a:buChar char="§"/>
            </a:pPr>
            <a:r>
              <a:rPr lang="es-ES" sz="2400" b="0" i="0" dirty="0" smtClean="0">
                <a:solidFill>
                  <a:srgbClr val="000000"/>
                </a:solidFill>
                <a:latin typeface="Arial"/>
              </a:rPr>
              <a:t>VLSM permite el uso de diferentes máscaras para cada subred. </a:t>
            </a:r>
            <a:endParaRPr lang="es-ES" dirty="0" smtClean="0"/>
          </a:p>
          <a:p>
            <a:pPr marL="236555" indent="-236555" algn="l" defTabSz="814365">
              <a:lnSpc>
                <a:spcPct val="95000"/>
              </a:lnSpc>
              <a:spcBef>
                <a:spcPct val="50000"/>
              </a:spcBef>
              <a:spcAft>
                <a:spcPct val="0"/>
              </a:spcAft>
              <a:buClr>
                <a:srgbClr val="708CA1"/>
              </a:buClr>
              <a:buFont typeface="Wingdings"/>
              <a:buChar char="§"/>
            </a:pPr>
            <a:r>
              <a:rPr lang="es-ES" sz="2400" b="0" i="0" dirty="0" smtClean="0">
                <a:solidFill>
                  <a:srgbClr val="000000"/>
                </a:solidFill>
                <a:latin typeface="Arial"/>
              </a:rPr>
              <a:t>Después de que una dirección de red se divide en subredes, esas subredes también se pueden dividir en subredes. </a:t>
            </a:r>
            <a:endParaRPr lang="es-ES" dirty="0" smtClean="0"/>
          </a:p>
          <a:p>
            <a:pPr marL="236555" indent="-236555" algn="l" defTabSz="814365">
              <a:lnSpc>
                <a:spcPct val="95000"/>
              </a:lnSpc>
              <a:spcBef>
                <a:spcPct val="50000"/>
              </a:spcBef>
              <a:spcAft>
                <a:spcPct val="0"/>
              </a:spcAft>
              <a:buClr>
                <a:srgbClr val="708CA1"/>
              </a:buClr>
              <a:buFont typeface="Wingdings"/>
              <a:buChar char="§"/>
            </a:pPr>
            <a:r>
              <a:rPr lang="es-ES" sz="2400" b="0" i="0" dirty="0" smtClean="0">
                <a:solidFill>
                  <a:srgbClr val="000000"/>
                </a:solidFill>
                <a:latin typeface="Arial"/>
              </a:rPr>
              <a:t>VLSM simplemente subdivide una subred. Se puede considerar a VLSM como una división en sub-subredes.</a:t>
            </a:r>
          </a:p>
          <a:p>
            <a:pPr marL="236555" indent="-236555" algn="l" defTabSz="814365">
              <a:lnSpc>
                <a:spcPct val="95000"/>
              </a:lnSpc>
              <a:spcBef>
                <a:spcPct val="50000"/>
              </a:spcBef>
              <a:spcAft>
                <a:spcPct val="0"/>
              </a:spcAft>
              <a:buClr>
                <a:srgbClr val="708CA1"/>
              </a:buClr>
              <a:buFont typeface="Wingdings"/>
              <a:buChar char="§"/>
            </a:pPr>
            <a:r>
              <a:rPr lang="es-ES" sz="2400" b="0" i="0" dirty="0" smtClean="0">
                <a:solidFill>
                  <a:srgbClr val="000000"/>
                </a:solidFill>
                <a:latin typeface="Arial"/>
              </a:rPr>
              <a:t>Las direcciones host individuales se asignan a partir de las direcciones de "sub-subredes".</a:t>
            </a:r>
            <a:endParaRPr lang="es-ES" dirty="0" smtClean="0"/>
          </a:p>
        </p:txBody>
      </p:sp>
    </p:spTree>
    <p:extLst>
      <p:ext uri="{BB962C8B-B14F-4D97-AF65-F5344CB8AC3E}">
        <p14:creationId xmlns:p14="http://schemas.microsoft.com/office/powerpoint/2010/main" val="2276921835"/>
      </p:ext>
    </p:extLst>
  </p:cSld>
  <p:clrMapOvr>
    <a:masterClrMapping/>
  </p:clrMapOvr>
  <p:transition spd="med">
    <p:wipe dir="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339725" y="492125"/>
            <a:ext cx="8456613" cy="871538"/>
          </a:xfrm>
        </p:spPr>
        <p:txBody>
          <a:bodyPr/>
          <a:lstStyle/>
          <a:p>
            <a:pPr algn="l" defTabSz="814365">
              <a:spcBef>
                <a:spcPct val="0"/>
              </a:spcBef>
              <a:spcAft>
                <a:spcPct val="0"/>
              </a:spcAft>
              <a:buNone/>
            </a:pPr>
            <a:r>
              <a:rPr lang="es-ES" sz="1800" b="1" i="0" smtClean="0">
                <a:solidFill>
                  <a:srgbClr val="708CA1"/>
                </a:solidFill>
                <a:latin typeface="Arial"/>
              </a:rPr>
              <a:t>VLSM</a:t>
            </a:r>
            <a:br>
              <a:rPr lang="es-ES" sz="1800" b="1" i="0" smtClean="0">
                <a:solidFill>
                  <a:srgbClr val="708CA1"/>
                </a:solidFill>
                <a:latin typeface="Arial"/>
              </a:rPr>
            </a:br>
            <a:r>
              <a:rPr lang="es-ES" sz="3200" b="1" i="0" smtClean="0">
                <a:solidFill>
                  <a:srgbClr val="708CA1"/>
                </a:solidFill>
                <a:latin typeface="Arial"/>
              </a:rPr>
              <a:t>Subdivisión de subredes</a:t>
            </a:r>
            <a:endParaRPr lang="es-ES" smtClean="0">
              <a:solidFill>
                <a:schemeClr val="accent5">
                  <a:lumMod val="75000"/>
                </a:schemeClr>
              </a:solidFill>
              <a:cs typeface="Arial" pitchFamily="34" charset="0"/>
            </a:endParaRPr>
          </a:p>
        </p:txBody>
      </p:sp>
      <p:pic>
        <p:nvPicPr>
          <p:cNvPr id="2" name="Content Placeholder 1"/>
          <p:cNvPicPr>
            <a:picLocks noGrp="1" noChangeAspect="1"/>
          </p:cNvPicPr>
          <p:nvPr>
            <p:ph idx="1"/>
          </p:nvPr>
        </p:nvPicPr>
        <p:blipFill>
          <a:blip r:embed="rId3"/>
          <a:stretch>
            <a:fillRect/>
          </a:stretch>
        </p:blipFill>
        <p:spPr>
          <a:xfrm>
            <a:off x="1679661" y="1565275"/>
            <a:ext cx="5689428" cy="4386263"/>
          </a:xfrm>
        </p:spPr>
      </p:pic>
    </p:spTree>
    <p:extLst>
      <p:ext uri="{BB962C8B-B14F-4D97-AF65-F5344CB8AC3E}">
        <p14:creationId xmlns:p14="http://schemas.microsoft.com/office/powerpoint/2010/main" val="3558695095"/>
      </p:ext>
    </p:extLst>
  </p:cSld>
  <p:clrMapOvr>
    <a:masterClrMapping/>
  </p:clrMapOvr>
  <p:transition spd="med">
    <p:wipe dir="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339725" y="492125"/>
            <a:ext cx="8456613" cy="871538"/>
          </a:xfrm>
        </p:spPr>
        <p:txBody>
          <a:bodyPr/>
          <a:lstStyle/>
          <a:p>
            <a:pPr algn="l" defTabSz="814365">
              <a:spcBef>
                <a:spcPct val="0"/>
              </a:spcBef>
              <a:spcAft>
                <a:spcPct val="0"/>
              </a:spcAft>
              <a:buNone/>
            </a:pPr>
            <a:r>
              <a:rPr lang="es-ES" sz="1800" b="1" i="0" smtClean="0">
                <a:solidFill>
                  <a:srgbClr val="708CA1"/>
                </a:solidFill>
                <a:latin typeface="Arial"/>
              </a:rPr>
              <a:t>VLSM</a:t>
            </a:r>
            <a:br>
              <a:rPr lang="es-ES" sz="1800" b="1" i="0" smtClean="0">
                <a:solidFill>
                  <a:srgbClr val="708CA1"/>
                </a:solidFill>
                <a:latin typeface="Arial"/>
              </a:rPr>
            </a:br>
            <a:r>
              <a:rPr lang="es-ES" sz="3200" b="1" i="0" smtClean="0">
                <a:solidFill>
                  <a:srgbClr val="708CA1"/>
                </a:solidFill>
                <a:latin typeface="Arial"/>
              </a:rPr>
              <a:t>Ejemplo de VLSM</a:t>
            </a:r>
            <a:endParaRPr lang="es-ES" smtClean="0">
              <a:solidFill>
                <a:schemeClr val="accent5">
                  <a:lumMod val="75000"/>
                </a:schemeClr>
              </a:solidFill>
              <a:cs typeface="Arial" pitchFamily="34" charset="0"/>
            </a:endParaRPr>
          </a:p>
        </p:txBody>
      </p:sp>
      <p:pic>
        <p:nvPicPr>
          <p:cNvPr id="2" name="Content Placeholder 1"/>
          <p:cNvPicPr>
            <a:picLocks noGrp="1" noChangeAspect="1"/>
          </p:cNvPicPr>
          <p:nvPr>
            <p:ph idx="1"/>
          </p:nvPr>
        </p:nvPicPr>
        <p:blipFill>
          <a:blip r:embed="rId3"/>
          <a:stretch>
            <a:fillRect/>
          </a:stretch>
        </p:blipFill>
        <p:spPr>
          <a:xfrm>
            <a:off x="2100931" y="1565275"/>
            <a:ext cx="4846889" cy="4386263"/>
          </a:xfrm>
        </p:spPr>
      </p:pic>
    </p:spTree>
    <p:extLst>
      <p:ext uri="{BB962C8B-B14F-4D97-AF65-F5344CB8AC3E}">
        <p14:creationId xmlns:p14="http://schemas.microsoft.com/office/powerpoint/2010/main" val="1730300944"/>
      </p:ext>
    </p:extLst>
  </p:cSld>
  <p:clrMapOvr>
    <a:masterClrMapping/>
  </p:clrMapOvr>
  <p:transition spd="med">
    <p:wipe dir="r"/>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339725" y="492125"/>
            <a:ext cx="8456613" cy="871538"/>
          </a:xfrm>
        </p:spPr>
        <p:txBody>
          <a:bodyPr/>
          <a:lstStyle/>
          <a:p>
            <a:pPr algn="l" defTabSz="814365">
              <a:spcBef>
                <a:spcPct val="0"/>
              </a:spcBef>
              <a:spcAft>
                <a:spcPct val="0"/>
              </a:spcAft>
              <a:buNone/>
            </a:pPr>
            <a:r>
              <a:rPr lang="es-ES" sz="1800" b="1" i="0" smtClean="0">
                <a:solidFill>
                  <a:srgbClr val="708CA1"/>
                </a:solidFill>
                <a:latin typeface="Arial"/>
              </a:rPr>
              <a:t>Configuración de rutas resumidas IPv4</a:t>
            </a:r>
            <a:br>
              <a:rPr lang="es-ES" sz="1800" b="1" i="0" smtClean="0">
                <a:solidFill>
                  <a:srgbClr val="708CA1"/>
                </a:solidFill>
                <a:latin typeface="Arial"/>
              </a:rPr>
            </a:br>
            <a:r>
              <a:rPr lang="es-ES" sz="3200" b="1" i="0" smtClean="0">
                <a:solidFill>
                  <a:srgbClr val="708CA1"/>
                </a:solidFill>
                <a:latin typeface="Arial"/>
              </a:rPr>
              <a:t>Sumarización de ruta</a:t>
            </a:r>
            <a:endParaRPr lang="es-ES" smtClean="0">
              <a:solidFill>
                <a:schemeClr val="accent5">
                  <a:lumMod val="75000"/>
                </a:schemeClr>
              </a:solidFill>
              <a:cs typeface="Arial" pitchFamily="34" charset="0"/>
            </a:endParaRPr>
          </a:p>
        </p:txBody>
      </p:sp>
      <p:sp>
        <p:nvSpPr>
          <p:cNvPr id="38915" name="Content Placeholder 5"/>
          <p:cNvSpPr>
            <a:spLocks noGrp="1"/>
          </p:cNvSpPr>
          <p:nvPr>
            <p:ph idx="1"/>
          </p:nvPr>
        </p:nvSpPr>
        <p:spPr>
          <a:xfrm>
            <a:off x="554038" y="1565275"/>
            <a:ext cx="7940675" cy="4386263"/>
          </a:xfrm>
        </p:spPr>
        <p:txBody>
          <a:bodyPr/>
          <a:lstStyle/>
          <a:p>
            <a:pPr marL="236555" indent="-236555" algn="l" defTabSz="814365">
              <a:lnSpc>
                <a:spcPct val="95000"/>
              </a:lnSpc>
              <a:spcBef>
                <a:spcPct val="50000"/>
              </a:spcBef>
              <a:spcAft>
                <a:spcPct val="0"/>
              </a:spcAft>
              <a:buClr>
                <a:srgbClr val="708CA1"/>
              </a:buClr>
              <a:buFont typeface="Wingdings"/>
              <a:buChar char="§"/>
            </a:pPr>
            <a:r>
              <a:rPr lang="es-ES" sz="2200" b="0" i="0" dirty="0" smtClean="0">
                <a:solidFill>
                  <a:srgbClr val="000000"/>
                </a:solidFill>
                <a:latin typeface="Arial"/>
              </a:rPr>
              <a:t>La sumarización de ruta, también conocida como “agregación de rutas”, es el proceso de anunciar un conjunto de direcciones contiguas como una única dirección, con una máscara de subred más corta y menos específica. </a:t>
            </a:r>
            <a:endParaRPr lang="es-ES" sz="2200" dirty="0" smtClean="0"/>
          </a:p>
          <a:p>
            <a:pPr marL="236555" indent="-236555" algn="l" defTabSz="814365">
              <a:lnSpc>
                <a:spcPct val="95000"/>
              </a:lnSpc>
              <a:spcBef>
                <a:spcPct val="50000"/>
              </a:spcBef>
              <a:spcAft>
                <a:spcPct val="0"/>
              </a:spcAft>
              <a:buClr>
                <a:srgbClr val="708CA1"/>
              </a:buClr>
              <a:buFont typeface="Wingdings"/>
              <a:buChar char="§"/>
            </a:pPr>
            <a:r>
              <a:rPr lang="es-ES" sz="2200" b="0" i="0" dirty="0" smtClean="0">
                <a:solidFill>
                  <a:srgbClr val="000000"/>
                </a:solidFill>
                <a:latin typeface="Arial"/>
              </a:rPr>
              <a:t>CIDR es una forma de sumarización de ruta y es un sinónimo del término “creación de superredes”.</a:t>
            </a:r>
            <a:endParaRPr lang="es-ES" sz="2200" dirty="0" smtClean="0"/>
          </a:p>
          <a:p>
            <a:pPr marL="236555" indent="-236555" algn="l" defTabSz="814365">
              <a:lnSpc>
                <a:spcPct val="95000"/>
              </a:lnSpc>
              <a:spcBef>
                <a:spcPct val="50000"/>
              </a:spcBef>
              <a:spcAft>
                <a:spcPct val="0"/>
              </a:spcAft>
              <a:buClr>
                <a:srgbClr val="708CA1"/>
              </a:buClr>
              <a:buFont typeface="Wingdings"/>
              <a:buChar char="§"/>
            </a:pPr>
            <a:r>
              <a:rPr lang="es-ES" sz="2200" b="0" i="0" dirty="0" smtClean="0">
                <a:solidFill>
                  <a:srgbClr val="000000"/>
                </a:solidFill>
                <a:latin typeface="Arial"/>
              </a:rPr>
              <a:t>CIDR omite la restricción de límites con clase y permite la sumarización con máscaras más pequeñas que las de la máscara con clase predeterminada. </a:t>
            </a:r>
            <a:endParaRPr lang="es-ES" sz="2200" dirty="0" smtClean="0"/>
          </a:p>
          <a:p>
            <a:pPr marL="236555" indent="-236555" algn="l" defTabSz="814365">
              <a:lnSpc>
                <a:spcPct val="95000"/>
              </a:lnSpc>
              <a:spcBef>
                <a:spcPct val="50000"/>
              </a:spcBef>
              <a:spcAft>
                <a:spcPct val="0"/>
              </a:spcAft>
              <a:buClr>
                <a:srgbClr val="708CA1"/>
              </a:buClr>
              <a:buFont typeface="Wingdings"/>
              <a:buChar char="§"/>
            </a:pPr>
            <a:r>
              <a:rPr lang="es-ES" sz="2200" b="0" i="0" dirty="0" smtClean="0">
                <a:solidFill>
                  <a:srgbClr val="000000"/>
                </a:solidFill>
                <a:latin typeface="Arial"/>
              </a:rPr>
              <a:t>Este tipo de sumarización ayuda a reducir la cantidad de entradas en las actualizaciones de routing y disminuye la cantidad de entradas en las tablas de routing locales.</a:t>
            </a:r>
            <a:endParaRPr lang="es-ES" sz="2200" b="0" i="0" dirty="0">
              <a:solidFill>
                <a:srgbClr val="000000"/>
              </a:solidFill>
              <a:latin typeface="Arial"/>
            </a:endParaRPr>
          </a:p>
        </p:txBody>
      </p:sp>
    </p:spTree>
    <p:extLst>
      <p:ext uri="{BB962C8B-B14F-4D97-AF65-F5344CB8AC3E}">
        <p14:creationId xmlns:p14="http://schemas.microsoft.com/office/powerpoint/2010/main" val="526117994"/>
      </p:ext>
    </p:extLst>
  </p:cSld>
  <p:clrMapOvr>
    <a:masterClrMapping/>
  </p:clrMapOvr>
  <p:transition spd="med">
    <p:wipe dir="r"/>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339725" y="492125"/>
            <a:ext cx="8456613" cy="871538"/>
          </a:xfrm>
        </p:spPr>
        <p:txBody>
          <a:bodyPr/>
          <a:lstStyle/>
          <a:p>
            <a:pPr algn="l" defTabSz="814365">
              <a:spcBef>
                <a:spcPct val="0"/>
              </a:spcBef>
              <a:spcAft>
                <a:spcPct val="0"/>
              </a:spcAft>
              <a:buNone/>
            </a:pPr>
            <a:r>
              <a:rPr lang="es-ES" sz="1800" b="1" i="0" smtClean="0">
                <a:solidFill>
                  <a:srgbClr val="708CA1"/>
                </a:solidFill>
                <a:latin typeface="Arial"/>
              </a:rPr>
              <a:t>Configuración de rutas resumidas IPv4</a:t>
            </a:r>
            <a:br>
              <a:rPr lang="es-ES" sz="1800" b="1" i="0" smtClean="0">
                <a:solidFill>
                  <a:srgbClr val="708CA1"/>
                </a:solidFill>
                <a:latin typeface="Arial"/>
              </a:rPr>
            </a:br>
            <a:r>
              <a:rPr lang="es-ES" sz="3200" b="1" i="0" smtClean="0">
                <a:solidFill>
                  <a:srgbClr val="708CA1"/>
                </a:solidFill>
                <a:latin typeface="Arial"/>
              </a:rPr>
              <a:t>Cálculo de una ruta resumida</a:t>
            </a:r>
            <a:endParaRPr lang="es-ES" smtClean="0">
              <a:solidFill>
                <a:schemeClr val="accent5">
                  <a:lumMod val="75000"/>
                </a:schemeClr>
              </a:solidFill>
              <a:cs typeface="Arial" pitchFamily="34" charset="0"/>
            </a:endParaRPr>
          </a:p>
        </p:txBody>
      </p:sp>
      <p:pic>
        <p:nvPicPr>
          <p:cNvPr id="2" name="Content Placeholder 1"/>
          <p:cNvPicPr>
            <a:picLocks noGrp="1" noChangeAspect="1"/>
          </p:cNvPicPr>
          <p:nvPr>
            <p:ph idx="1"/>
          </p:nvPr>
        </p:nvPicPr>
        <p:blipFill>
          <a:blip r:embed="rId3"/>
          <a:stretch>
            <a:fillRect/>
          </a:stretch>
        </p:blipFill>
        <p:spPr>
          <a:xfrm>
            <a:off x="2081480" y="1565275"/>
            <a:ext cx="4885790" cy="4386263"/>
          </a:xfrm>
        </p:spPr>
      </p:pic>
    </p:spTree>
    <p:extLst>
      <p:ext uri="{BB962C8B-B14F-4D97-AF65-F5344CB8AC3E}">
        <p14:creationId xmlns:p14="http://schemas.microsoft.com/office/powerpoint/2010/main" val="1596998398"/>
      </p:ext>
    </p:extLst>
  </p:cSld>
  <p:clrMapOvr>
    <a:masterClrMapping/>
  </p:clrMapOvr>
  <p:transition spd="med">
    <p:wipe dir="r"/>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339725" y="492125"/>
            <a:ext cx="8456613" cy="871538"/>
          </a:xfrm>
        </p:spPr>
        <p:txBody>
          <a:bodyPr/>
          <a:lstStyle/>
          <a:p>
            <a:pPr algn="l" defTabSz="814365">
              <a:spcBef>
                <a:spcPct val="0"/>
              </a:spcBef>
              <a:spcAft>
                <a:spcPct val="0"/>
              </a:spcAft>
              <a:buNone/>
            </a:pPr>
            <a:r>
              <a:rPr lang="es-ES" sz="1800" b="1" i="0" smtClean="0">
                <a:solidFill>
                  <a:srgbClr val="708CA1"/>
                </a:solidFill>
                <a:latin typeface="Arial"/>
              </a:rPr>
              <a:t>Configuración de rutas resumidas IPv4</a:t>
            </a:r>
            <a:br>
              <a:rPr lang="es-ES" sz="1800" b="1" i="0" smtClean="0">
                <a:solidFill>
                  <a:srgbClr val="708CA1"/>
                </a:solidFill>
                <a:latin typeface="Arial"/>
              </a:rPr>
            </a:br>
            <a:r>
              <a:rPr lang="es-ES" sz="3200" b="1" i="0" smtClean="0">
                <a:solidFill>
                  <a:srgbClr val="708CA1"/>
                </a:solidFill>
                <a:latin typeface="Arial"/>
              </a:rPr>
              <a:t>Ejemplo de ruta estática resumida</a:t>
            </a:r>
            <a:endParaRPr lang="es-ES" smtClean="0">
              <a:solidFill>
                <a:schemeClr val="accent5">
                  <a:lumMod val="75000"/>
                </a:schemeClr>
              </a:solidFill>
              <a:cs typeface="Arial" pitchFamily="34" charset="0"/>
            </a:endParaRPr>
          </a:p>
        </p:txBody>
      </p:sp>
      <p:pic>
        <p:nvPicPr>
          <p:cNvPr id="2" name="Content Placeholder 1"/>
          <p:cNvPicPr>
            <a:picLocks noGrp="1" noChangeAspect="1"/>
          </p:cNvPicPr>
          <p:nvPr>
            <p:ph idx="1"/>
          </p:nvPr>
        </p:nvPicPr>
        <p:blipFill>
          <a:blip r:embed="rId3"/>
          <a:stretch>
            <a:fillRect/>
          </a:stretch>
        </p:blipFill>
        <p:spPr>
          <a:xfrm>
            <a:off x="611571" y="1469058"/>
            <a:ext cx="3321414" cy="3091718"/>
          </a:xfrm>
        </p:spPr>
      </p:pic>
      <p:pic>
        <p:nvPicPr>
          <p:cNvPr id="3" name="Picture 2"/>
          <p:cNvPicPr>
            <a:picLocks noChangeAspect="1"/>
          </p:cNvPicPr>
          <p:nvPr/>
        </p:nvPicPr>
        <p:blipFill>
          <a:blip r:embed="rId4"/>
          <a:stretch>
            <a:fillRect/>
          </a:stretch>
        </p:blipFill>
        <p:spPr>
          <a:xfrm>
            <a:off x="4270741" y="3119126"/>
            <a:ext cx="4205764" cy="3038883"/>
          </a:xfrm>
          <a:prstGeom prst="rect">
            <a:avLst/>
          </a:prstGeom>
        </p:spPr>
      </p:pic>
    </p:spTree>
    <p:extLst>
      <p:ext uri="{BB962C8B-B14F-4D97-AF65-F5344CB8AC3E}">
        <p14:creationId xmlns:p14="http://schemas.microsoft.com/office/powerpoint/2010/main" val="2719788393"/>
      </p:ext>
    </p:extLst>
  </p:cSld>
  <p:clrMapOvr>
    <a:masterClrMapping/>
  </p:clrMapOvr>
  <p:transition spd="med">
    <p:wipe dir="r"/>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339725" y="492125"/>
            <a:ext cx="8456613" cy="871538"/>
          </a:xfrm>
        </p:spPr>
        <p:txBody>
          <a:bodyPr/>
          <a:lstStyle/>
          <a:p>
            <a:pPr algn="l" defTabSz="814365">
              <a:spcBef>
                <a:spcPct val="0"/>
              </a:spcBef>
              <a:spcAft>
                <a:spcPct val="0"/>
              </a:spcAft>
              <a:buNone/>
            </a:pPr>
            <a:r>
              <a:rPr lang="es-ES" sz="1800" b="1" i="0" smtClean="0">
                <a:solidFill>
                  <a:srgbClr val="708CA1"/>
                </a:solidFill>
                <a:latin typeface="Arial"/>
              </a:rPr>
              <a:t>Configuración de rutas resumidas IPv6</a:t>
            </a:r>
            <a:br>
              <a:rPr lang="es-ES" sz="1800" b="1" i="0" smtClean="0">
                <a:solidFill>
                  <a:srgbClr val="708CA1"/>
                </a:solidFill>
                <a:latin typeface="Arial"/>
              </a:rPr>
            </a:br>
            <a:r>
              <a:rPr lang="es-ES" sz="3200" b="1" i="0" smtClean="0">
                <a:solidFill>
                  <a:srgbClr val="708CA1"/>
                </a:solidFill>
                <a:latin typeface="Arial"/>
              </a:rPr>
              <a:t>Resumen de direcciones de red IPv6</a:t>
            </a:r>
            <a:endParaRPr lang="es-ES" smtClean="0">
              <a:solidFill>
                <a:schemeClr val="accent5">
                  <a:lumMod val="75000"/>
                </a:schemeClr>
              </a:solidFill>
              <a:cs typeface="Arial" pitchFamily="34" charset="0"/>
            </a:endParaRPr>
          </a:p>
        </p:txBody>
      </p:sp>
      <p:sp>
        <p:nvSpPr>
          <p:cNvPr id="38915" name="Content Placeholder 5"/>
          <p:cNvSpPr>
            <a:spLocks noGrp="1"/>
          </p:cNvSpPr>
          <p:nvPr>
            <p:ph idx="1"/>
          </p:nvPr>
        </p:nvSpPr>
        <p:spPr>
          <a:xfrm>
            <a:off x="554038" y="1565275"/>
            <a:ext cx="7940675" cy="4386263"/>
          </a:xfrm>
        </p:spPr>
        <p:txBody>
          <a:bodyPr/>
          <a:lstStyle/>
          <a:p>
            <a:pPr marL="236555" indent="-236555" algn="l" defTabSz="814365">
              <a:lnSpc>
                <a:spcPct val="95000"/>
              </a:lnSpc>
              <a:spcBef>
                <a:spcPct val="50000"/>
              </a:spcBef>
              <a:spcAft>
                <a:spcPct val="0"/>
              </a:spcAft>
              <a:buClr>
                <a:srgbClr val="708CA1"/>
              </a:buClr>
              <a:buFont typeface="Wingdings"/>
              <a:buChar char="§"/>
            </a:pPr>
            <a:r>
              <a:rPr lang="es-ES" sz="2400" b="0" i="0" dirty="0" smtClean="0">
                <a:solidFill>
                  <a:srgbClr val="000000"/>
                </a:solidFill>
                <a:latin typeface="Arial"/>
              </a:rPr>
              <a:t>Aparte del hecho de que las direcciones IPv6 tienen una longitud de 128 bits y están escritas en hexadecimales, el resumen de direcciones IPv6 es muy similar al resumen de las direcciones IPv4. Solo requiere de algunos pasos más debido a las direcciones IPv6 abreviadas y a la conversión hexadecimal.</a:t>
            </a:r>
          </a:p>
          <a:p>
            <a:pPr marL="236555" indent="-236555" algn="l" defTabSz="814365">
              <a:lnSpc>
                <a:spcPct val="95000"/>
              </a:lnSpc>
              <a:spcBef>
                <a:spcPct val="50000"/>
              </a:spcBef>
              <a:spcAft>
                <a:spcPct val="0"/>
              </a:spcAft>
              <a:buClr>
                <a:srgbClr val="708CA1"/>
              </a:buClr>
              <a:buFont typeface="Wingdings"/>
              <a:buChar char="§"/>
            </a:pPr>
            <a:r>
              <a:rPr lang="es-ES" sz="2400" b="0" i="0" dirty="0" smtClean="0">
                <a:solidFill>
                  <a:srgbClr val="000000"/>
                </a:solidFill>
                <a:latin typeface="Arial"/>
              </a:rPr>
              <a:t>Varias rutas estáticas IPv6 se pueden resumir en una única ruta estática IPv6 si:</a:t>
            </a:r>
          </a:p>
          <a:p>
            <a:pPr marL="800100" lvl="1" indent="-342900" algn="l" defTabSz="814365">
              <a:spcBef>
                <a:spcPct val="35000"/>
              </a:spcBef>
              <a:spcAft>
                <a:spcPct val="0"/>
              </a:spcAft>
              <a:buClr>
                <a:srgbClr val="708CA1"/>
              </a:buClr>
              <a:buFont typeface="Arial"/>
              <a:buChar char="•"/>
            </a:pPr>
            <a:r>
              <a:rPr lang="es-ES" sz="2000" b="0" i="0" dirty="0" smtClean="0">
                <a:solidFill>
                  <a:srgbClr val="000000"/>
                </a:solidFill>
                <a:latin typeface="Arial"/>
                <a:ea typeface="+mn-ea"/>
                <a:cs typeface="+mn-cs"/>
              </a:rPr>
              <a:t>Las redes de destino son contiguas y se pueden resumir en una única dirección de red.</a:t>
            </a:r>
          </a:p>
          <a:p>
            <a:pPr marL="800100" lvl="1" indent="-342900" algn="l" defTabSz="814365">
              <a:spcBef>
                <a:spcPct val="35000"/>
              </a:spcBef>
              <a:spcAft>
                <a:spcPct val="0"/>
              </a:spcAft>
              <a:buClr>
                <a:srgbClr val="708CA1"/>
              </a:buClr>
              <a:buFont typeface="Arial"/>
              <a:buChar char="•"/>
            </a:pPr>
            <a:r>
              <a:rPr lang="es-ES" sz="2000" b="0" i="0" dirty="0" smtClean="0">
                <a:solidFill>
                  <a:srgbClr val="000000"/>
                </a:solidFill>
                <a:latin typeface="Arial"/>
                <a:ea typeface="+mn-ea"/>
                <a:cs typeface="+mn-cs"/>
              </a:rPr>
              <a:t>Todas las rutas estáticas utilizan la misma interfaz de salida o la dirección IPv6 del siguiente salto.</a:t>
            </a:r>
            <a:endParaRPr lang="es-ES" dirty="0" smtClean="0"/>
          </a:p>
        </p:txBody>
      </p:sp>
    </p:spTree>
    <p:extLst>
      <p:ext uri="{BB962C8B-B14F-4D97-AF65-F5344CB8AC3E}">
        <p14:creationId xmlns:p14="http://schemas.microsoft.com/office/powerpoint/2010/main" val="3648497337"/>
      </p:ext>
    </p:extLst>
  </p:cSld>
  <p:clrMapOvr>
    <a:masterClrMapping/>
  </p:clrMapOvr>
  <p:transition spd="med">
    <p:wipe dir="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339725" y="492125"/>
            <a:ext cx="8456613" cy="871538"/>
          </a:xfrm>
        </p:spPr>
        <p:txBody>
          <a:bodyPr/>
          <a:lstStyle/>
          <a:p>
            <a:pPr algn="l" defTabSz="814365">
              <a:spcBef>
                <a:spcPct val="0"/>
              </a:spcBef>
              <a:spcAft>
                <a:spcPct val="0"/>
              </a:spcAft>
              <a:buNone/>
            </a:pPr>
            <a:r>
              <a:rPr lang="es-ES" sz="1800" b="1" i="0" smtClean="0">
                <a:solidFill>
                  <a:srgbClr val="708CA1"/>
                </a:solidFill>
                <a:latin typeface="Arial"/>
              </a:rPr>
              <a:t>Routing estático</a:t>
            </a:r>
            <a:r>
              <a:rPr lang="es-ES" sz="3200" b="1" i="0" smtClean="0">
                <a:solidFill>
                  <a:srgbClr val="708CA1"/>
                </a:solidFill>
                <a:latin typeface="Arial"/>
              </a:rPr>
              <a:t/>
            </a:r>
            <a:br>
              <a:rPr lang="es-ES" sz="3200" b="1" i="0" smtClean="0">
                <a:solidFill>
                  <a:srgbClr val="708CA1"/>
                </a:solidFill>
                <a:latin typeface="Arial"/>
              </a:rPr>
            </a:br>
            <a:r>
              <a:rPr lang="es-ES" sz="3200" b="1" i="0" smtClean="0">
                <a:solidFill>
                  <a:srgbClr val="708CA1"/>
                </a:solidFill>
                <a:latin typeface="Arial"/>
              </a:rPr>
              <a:t>Alcance de redes remotas</a:t>
            </a:r>
            <a:endParaRPr lang="es-ES" smtClean="0">
              <a:solidFill>
                <a:schemeClr val="accent5">
                  <a:lumMod val="75000"/>
                </a:schemeClr>
              </a:solidFill>
              <a:cs typeface="Arial" pitchFamily="34" charset="0"/>
            </a:endParaRPr>
          </a:p>
        </p:txBody>
      </p:sp>
      <p:sp>
        <p:nvSpPr>
          <p:cNvPr id="38915" name="Content Placeholder 5"/>
          <p:cNvSpPr>
            <a:spLocks noGrp="1"/>
          </p:cNvSpPr>
          <p:nvPr>
            <p:ph idx="1"/>
          </p:nvPr>
        </p:nvSpPr>
        <p:spPr>
          <a:xfrm>
            <a:off x="554038" y="1565275"/>
            <a:ext cx="7940675" cy="4386263"/>
          </a:xfrm>
        </p:spPr>
        <p:txBody>
          <a:bodyPr/>
          <a:lstStyle/>
          <a:p>
            <a:pPr marL="0" indent="0" algn="l" defTabSz="814365">
              <a:spcBef>
                <a:spcPct val="50000"/>
              </a:spcBef>
              <a:spcAft>
                <a:spcPct val="0"/>
              </a:spcAft>
              <a:buNone/>
            </a:pPr>
            <a:r>
              <a:rPr lang="es-ES" sz="2800" b="0" i="0" smtClean="0">
                <a:solidFill>
                  <a:srgbClr val="000000"/>
                </a:solidFill>
                <a:latin typeface="Arial"/>
              </a:rPr>
              <a:t>Un router puede descubrir redes remotas de dos maneras:</a:t>
            </a:r>
          </a:p>
          <a:p>
            <a:pPr marL="461955" indent="-342900" algn="l" defTabSz="814365">
              <a:spcBef>
                <a:spcPct val="50000"/>
              </a:spcBef>
              <a:spcAft>
                <a:spcPct val="0"/>
              </a:spcAft>
              <a:buClr>
                <a:srgbClr val="708CA1"/>
              </a:buClr>
              <a:buFont typeface="Arial"/>
              <a:buChar char="•"/>
            </a:pPr>
            <a:r>
              <a:rPr lang="es-ES" sz="2800" b="0" i="0" smtClean="0">
                <a:solidFill>
                  <a:srgbClr val="000000"/>
                </a:solidFill>
                <a:latin typeface="Arial"/>
              </a:rPr>
              <a:t>Manualmente: las redes remotas se introducen de forma manual en la tabla de rutas por medio de rutas estáticas.</a:t>
            </a:r>
          </a:p>
          <a:p>
            <a:pPr marL="461955" indent="-342900" algn="l" defTabSz="814365">
              <a:spcBef>
                <a:spcPct val="50000"/>
              </a:spcBef>
              <a:spcAft>
                <a:spcPct val="0"/>
              </a:spcAft>
              <a:buClr>
                <a:srgbClr val="708CA1"/>
              </a:buClr>
              <a:buFont typeface="Arial"/>
              <a:buChar char="•"/>
            </a:pPr>
            <a:r>
              <a:rPr lang="es-ES" sz="2800" b="0" i="0" smtClean="0">
                <a:solidFill>
                  <a:srgbClr val="000000"/>
                </a:solidFill>
                <a:latin typeface="Arial"/>
              </a:rPr>
              <a:t>Dinámicamente: las rutas remotas se descubren de forma automática mediante un protocolo de routing dinámico.</a:t>
            </a:r>
            <a:endParaRPr lang="es-ES" sz="2800" smtClean="0"/>
          </a:p>
        </p:txBody>
      </p:sp>
    </p:spTree>
    <p:extLst>
      <p:ext uri="{BB962C8B-B14F-4D97-AF65-F5344CB8AC3E}">
        <p14:creationId xmlns:p14="http://schemas.microsoft.com/office/powerpoint/2010/main" val="4207789800"/>
      </p:ext>
    </p:extLst>
  </p:cSld>
  <p:clrMapOvr>
    <a:masterClrMapping/>
  </p:clrMapOvr>
  <p:transition spd="med">
    <p:wipe dir="r"/>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339725" y="492125"/>
            <a:ext cx="8456613" cy="871538"/>
          </a:xfrm>
        </p:spPr>
        <p:txBody>
          <a:bodyPr/>
          <a:lstStyle/>
          <a:p>
            <a:pPr algn="l" defTabSz="814365">
              <a:spcBef>
                <a:spcPct val="0"/>
              </a:spcBef>
              <a:spcAft>
                <a:spcPct val="0"/>
              </a:spcAft>
              <a:buNone/>
            </a:pPr>
            <a:r>
              <a:rPr lang="es-ES" sz="1800" b="1" i="0" smtClean="0">
                <a:solidFill>
                  <a:srgbClr val="708CA1"/>
                </a:solidFill>
                <a:latin typeface="Arial"/>
              </a:rPr>
              <a:t>Configuración de rutas resumidas IPv6</a:t>
            </a:r>
            <a:br>
              <a:rPr lang="es-ES" sz="1800" b="1" i="0" smtClean="0">
                <a:solidFill>
                  <a:srgbClr val="708CA1"/>
                </a:solidFill>
                <a:latin typeface="Arial"/>
              </a:rPr>
            </a:br>
            <a:r>
              <a:rPr lang="es-ES" sz="3200" b="1" i="0" smtClean="0">
                <a:solidFill>
                  <a:srgbClr val="708CA1"/>
                </a:solidFill>
                <a:latin typeface="Arial"/>
              </a:rPr>
              <a:t>Cálculo de direcciones de red IPv6</a:t>
            </a:r>
            <a:endParaRPr lang="es-ES" smtClean="0">
              <a:solidFill>
                <a:schemeClr val="accent5">
                  <a:lumMod val="75000"/>
                </a:schemeClr>
              </a:solidFill>
              <a:cs typeface="Arial" pitchFamily="34" charset="0"/>
            </a:endParaRPr>
          </a:p>
        </p:txBody>
      </p:sp>
      <p:sp>
        <p:nvSpPr>
          <p:cNvPr id="38915" name="Content Placeholder 5"/>
          <p:cNvSpPr>
            <a:spLocks noGrp="1"/>
          </p:cNvSpPr>
          <p:nvPr>
            <p:ph idx="1"/>
          </p:nvPr>
        </p:nvSpPr>
        <p:spPr>
          <a:xfrm>
            <a:off x="554038" y="1565275"/>
            <a:ext cx="8473848" cy="4386263"/>
          </a:xfrm>
        </p:spPr>
        <p:txBody>
          <a:bodyPr/>
          <a:lstStyle/>
          <a:p>
            <a:pPr marL="0" indent="0" algn="l" defTabSz="814365">
              <a:spcBef>
                <a:spcPct val="50000"/>
              </a:spcBef>
              <a:spcAft>
                <a:spcPct val="0"/>
              </a:spcAft>
              <a:buNone/>
            </a:pPr>
            <a:r>
              <a:rPr lang="es-ES" sz="2100" b="0" i="0" dirty="0" smtClean="0">
                <a:solidFill>
                  <a:srgbClr val="000000"/>
                </a:solidFill>
                <a:latin typeface="Arial"/>
              </a:rPr>
              <a:t>Paso 1. Enumere las direcciones de red (prefijos) e identifique la parte en la cual las direcciones difieren.</a:t>
            </a:r>
            <a:endParaRPr lang="es-ES" sz="2100" dirty="0" smtClean="0"/>
          </a:p>
          <a:p>
            <a:pPr marL="0" indent="0" algn="l" defTabSz="814365">
              <a:spcBef>
                <a:spcPct val="50000"/>
              </a:spcBef>
              <a:spcAft>
                <a:spcPct val="0"/>
              </a:spcAft>
              <a:buNone/>
            </a:pPr>
            <a:r>
              <a:rPr lang="es-ES" sz="2100" b="0" i="0" dirty="0" smtClean="0">
                <a:solidFill>
                  <a:srgbClr val="000000"/>
                </a:solidFill>
                <a:latin typeface="Arial"/>
              </a:rPr>
              <a:t>Paso 2. Expanda la IPv6 si está abreviada.</a:t>
            </a:r>
            <a:endParaRPr lang="es-ES" sz="2100" dirty="0" smtClean="0"/>
          </a:p>
          <a:p>
            <a:pPr marL="0" indent="0" algn="l" defTabSz="814365">
              <a:spcBef>
                <a:spcPct val="50000"/>
              </a:spcBef>
              <a:spcAft>
                <a:spcPct val="0"/>
              </a:spcAft>
              <a:buNone/>
            </a:pPr>
            <a:r>
              <a:rPr lang="es-ES" sz="2100" b="0" i="0" dirty="0" smtClean="0">
                <a:solidFill>
                  <a:srgbClr val="000000"/>
                </a:solidFill>
                <a:latin typeface="Arial"/>
              </a:rPr>
              <a:t>Paso 3. Convierta la sección diferente de sistema hexadecimal a binario.</a:t>
            </a:r>
            <a:endParaRPr lang="es-ES" sz="2100" dirty="0" smtClean="0"/>
          </a:p>
          <a:p>
            <a:pPr marL="0" indent="0" algn="l" defTabSz="814365">
              <a:spcBef>
                <a:spcPct val="50000"/>
              </a:spcBef>
              <a:spcAft>
                <a:spcPct val="0"/>
              </a:spcAft>
              <a:buNone/>
            </a:pPr>
            <a:r>
              <a:rPr lang="es-ES" sz="2100" b="0" i="0" dirty="0" smtClean="0">
                <a:solidFill>
                  <a:srgbClr val="000000"/>
                </a:solidFill>
                <a:latin typeface="Arial"/>
              </a:rPr>
              <a:t>Paso 4. Cuente el número de bits coincidentes que se encuentran en el extremo izquierdo para determinar la longitud de prefijo para la ruta resumida.</a:t>
            </a:r>
            <a:endParaRPr lang="es-ES" sz="2100" dirty="0" smtClean="0"/>
          </a:p>
          <a:p>
            <a:pPr marL="0" indent="0" algn="l" defTabSz="814365">
              <a:spcBef>
                <a:spcPct val="50000"/>
              </a:spcBef>
              <a:spcAft>
                <a:spcPct val="0"/>
              </a:spcAft>
              <a:buNone/>
            </a:pPr>
            <a:r>
              <a:rPr lang="es-ES" sz="2100" b="0" i="0" dirty="0" smtClean="0">
                <a:solidFill>
                  <a:srgbClr val="000000"/>
                </a:solidFill>
                <a:latin typeface="Arial"/>
              </a:rPr>
              <a:t>Paso 5. Copie los bits coincidentes y luego agregue los bits 0 para determinar la dirección de red resumida (prefijo).</a:t>
            </a:r>
            <a:endParaRPr lang="es-ES" sz="2100" dirty="0" smtClean="0"/>
          </a:p>
          <a:p>
            <a:pPr marL="0" indent="0" algn="l" defTabSz="814365">
              <a:spcBef>
                <a:spcPct val="50000"/>
              </a:spcBef>
              <a:spcAft>
                <a:spcPct val="0"/>
              </a:spcAft>
              <a:buNone/>
            </a:pPr>
            <a:r>
              <a:rPr lang="es-ES" sz="2100" b="0" i="0" dirty="0" smtClean="0">
                <a:solidFill>
                  <a:srgbClr val="000000"/>
                </a:solidFill>
                <a:latin typeface="Arial"/>
              </a:rPr>
              <a:t>Paso 6. Convierta la sección binaria de nuevo en hexadecimal.</a:t>
            </a:r>
            <a:endParaRPr lang="es-ES" sz="2100" dirty="0" smtClean="0"/>
          </a:p>
          <a:p>
            <a:pPr marL="0" indent="0" algn="l" defTabSz="814365">
              <a:spcBef>
                <a:spcPct val="50000"/>
              </a:spcBef>
              <a:spcAft>
                <a:spcPct val="0"/>
              </a:spcAft>
              <a:buNone/>
            </a:pPr>
            <a:r>
              <a:rPr lang="es-ES" sz="2100" b="0" i="0" dirty="0" smtClean="0">
                <a:solidFill>
                  <a:srgbClr val="000000"/>
                </a:solidFill>
                <a:latin typeface="Arial"/>
              </a:rPr>
              <a:t>Paso 7. Agregue el prefijo de la ruta resumida (resultado del paso 4).</a:t>
            </a:r>
            <a:endParaRPr lang="es-ES" sz="2100" dirty="0" smtClean="0"/>
          </a:p>
        </p:txBody>
      </p:sp>
    </p:spTree>
    <p:extLst>
      <p:ext uri="{BB962C8B-B14F-4D97-AF65-F5344CB8AC3E}">
        <p14:creationId xmlns:p14="http://schemas.microsoft.com/office/powerpoint/2010/main" val="192649246"/>
      </p:ext>
    </p:extLst>
  </p:cSld>
  <p:clrMapOvr>
    <a:masterClrMapping/>
  </p:clrMapOvr>
  <p:transition spd="med">
    <p:wipe dir="r"/>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339725" y="361499"/>
            <a:ext cx="8456613" cy="871538"/>
          </a:xfrm>
        </p:spPr>
        <p:txBody>
          <a:bodyPr/>
          <a:lstStyle/>
          <a:p>
            <a:pPr algn="l" defTabSz="814365">
              <a:spcBef>
                <a:spcPct val="0"/>
              </a:spcBef>
              <a:spcAft>
                <a:spcPct val="0"/>
              </a:spcAft>
              <a:buNone/>
            </a:pPr>
            <a:r>
              <a:rPr lang="es-ES" sz="1400" b="1" i="0" dirty="0" smtClean="0">
                <a:solidFill>
                  <a:srgbClr val="708CA1"/>
                </a:solidFill>
                <a:latin typeface="Arial"/>
              </a:rPr>
              <a:t>Configuración de rutas resumidas IPv6</a:t>
            </a:r>
            <a:r>
              <a:rPr lang="es-ES" sz="1800" b="1" i="0" dirty="0" smtClean="0">
                <a:solidFill>
                  <a:srgbClr val="708CA1"/>
                </a:solidFill>
                <a:latin typeface="Arial"/>
              </a:rPr>
              <a:t/>
            </a:r>
            <a:br>
              <a:rPr lang="es-ES" sz="1800" b="1" i="0" dirty="0" smtClean="0">
                <a:solidFill>
                  <a:srgbClr val="708CA1"/>
                </a:solidFill>
                <a:latin typeface="Arial"/>
              </a:rPr>
            </a:br>
            <a:r>
              <a:rPr lang="es-ES" sz="2800" b="1" i="0" dirty="0" smtClean="0">
                <a:solidFill>
                  <a:srgbClr val="708CA1"/>
                </a:solidFill>
                <a:latin typeface="Arial"/>
              </a:rPr>
              <a:t>Configuración de una dirección de resumen IPv6</a:t>
            </a:r>
            <a:endParaRPr lang="es-ES" sz="2800" dirty="0" smtClean="0">
              <a:solidFill>
                <a:schemeClr val="accent5">
                  <a:lumMod val="75000"/>
                </a:schemeClr>
              </a:solidFill>
              <a:cs typeface="Arial" pitchFamily="34" charset="0"/>
            </a:endParaRPr>
          </a:p>
        </p:txBody>
      </p:sp>
      <p:pic>
        <p:nvPicPr>
          <p:cNvPr id="2" name="Content Placeholder 1"/>
          <p:cNvPicPr>
            <a:picLocks noGrp="1" noChangeAspect="1"/>
          </p:cNvPicPr>
          <p:nvPr>
            <p:ph idx="1"/>
          </p:nvPr>
        </p:nvPicPr>
        <p:blipFill>
          <a:blip r:embed="rId3"/>
          <a:stretch>
            <a:fillRect/>
          </a:stretch>
        </p:blipFill>
        <p:spPr>
          <a:xfrm>
            <a:off x="2085668" y="1565275"/>
            <a:ext cx="4877415" cy="4386263"/>
          </a:xfrm>
        </p:spPr>
      </p:pic>
    </p:spTree>
    <p:extLst>
      <p:ext uri="{BB962C8B-B14F-4D97-AF65-F5344CB8AC3E}">
        <p14:creationId xmlns:p14="http://schemas.microsoft.com/office/powerpoint/2010/main" val="749838628"/>
      </p:ext>
    </p:extLst>
  </p:cSld>
  <p:clrMapOvr>
    <a:masterClrMapping/>
  </p:clrMapOvr>
  <p:transition spd="med">
    <p:wipe dir="r"/>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339725" y="492125"/>
            <a:ext cx="8456613" cy="871538"/>
          </a:xfrm>
        </p:spPr>
        <p:txBody>
          <a:bodyPr/>
          <a:lstStyle/>
          <a:p>
            <a:pPr algn="l" defTabSz="814365">
              <a:spcBef>
                <a:spcPct val="0"/>
              </a:spcBef>
              <a:spcAft>
                <a:spcPct val="0"/>
              </a:spcAft>
              <a:buNone/>
            </a:pPr>
            <a:r>
              <a:rPr lang="es-ES" sz="1800" b="1" i="0" smtClean="0">
                <a:solidFill>
                  <a:srgbClr val="708CA1"/>
                </a:solidFill>
                <a:latin typeface="Arial"/>
              </a:rPr>
              <a:t>Configuración de rutas estáticas flotantes</a:t>
            </a:r>
            <a:br>
              <a:rPr lang="es-ES" sz="1800" b="1" i="0" smtClean="0">
                <a:solidFill>
                  <a:srgbClr val="708CA1"/>
                </a:solidFill>
                <a:latin typeface="Arial"/>
              </a:rPr>
            </a:br>
            <a:r>
              <a:rPr lang="es-ES" sz="3200" b="1" i="0" smtClean="0">
                <a:solidFill>
                  <a:srgbClr val="708CA1"/>
                </a:solidFill>
                <a:latin typeface="Arial"/>
              </a:rPr>
              <a:t>Rutas estáticas flotantes</a:t>
            </a:r>
            <a:endParaRPr lang="es-ES" smtClean="0">
              <a:solidFill>
                <a:schemeClr val="accent5">
                  <a:lumMod val="75000"/>
                </a:schemeClr>
              </a:solidFill>
              <a:cs typeface="Arial" pitchFamily="34" charset="0"/>
            </a:endParaRPr>
          </a:p>
        </p:txBody>
      </p:sp>
      <p:sp>
        <p:nvSpPr>
          <p:cNvPr id="38915" name="Content Placeholder 5"/>
          <p:cNvSpPr>
            <a:spLocks noGrp="1"/>
          </p:cNvSpPr>
          <p:nvPr>
            <p:ph idx="1"/>
          </p:nvPr>
        </p:nvSpPr>
        <p:spPr>
          <a:xfrm>
            <a:off x="554038" y="1565275"/>
            <a:ext cx="7940675" cy="4386263"/>
          </a:xfrm>
        </p:spPr>
        <p:txBody>
          <a:bodyPr/>
          <a:lstStyle/>
          <a:p>
            <a:pPr marL="236555" indent="-236555" algn="l" defTabSz="814365">
              <a:lnSpc>
                <a:spcPct val="95000"/>
              </a:lnSpc>
              <a:spcBef>
                <a:spcPct val="50000"/>
              </a:spcBef>
              <a:spcAft>
                <a:spcPct val="0"/>
              </a:spcAft>
              <a:buClr>
                <a:srgbClr val="708CA1"/>
              </a:buClr>
              <a:buFont typeface="Wingdings"/>
              <a:buChar char="§"/>
            </a:pPr>
            <a:r>
              <a:rPr lang="es-ES" sz="2200" b="0" i="0" dirty="0" smtClean="0">
                <a:solidFill>
                  <a:srgbClr val="000000"/>
                </a:solidFill>
                <a:latin typeface="Arial"/>
              </a:rPr>
              <a:t>Las rutas estáticas flotantes son rutas estáticas que tienen una distancia administrativa mayor que la de otra ruta estática o la de rutas dinámicas. </a:t>
            </a:r>
            <a:endParaRPr lang="es-ES" sz="2200" dirty="0" smtClean="0"/>
          </a:p>
          <a:p>
            <a:pPr marL="236555" indent="-236555" algn="l" defTabSz="814365">
              <a:lnSpc>
                <a:spcPct val="95000"/>
              </a:lnSpc>
              <a:spcBef>
                <a:spcPct val="50000"/>
              </a:spcBef>
              <a:spcAft>
                <a:spcPct val="0"/>
              </a:spcAft>
              <a:buClr>
                <a:srgbClr val="708CA1"/>
              </a:buClr>
              <a:buFont typeface="Wingdings"/>
              <a:buChar char="§"/>
            </a:pPr>
            <a:r>
              <a:rPr lang="es-ES" sz="2200" b="0" i="0" dirty="0" smtClean="0">
                <a:solidFill>
                  <a:srgbClr val="000000"/>
                </a:solidFill>
                <a:latin typeface="Arial"/>
              </a:rPr>
              <a:t>La distancia administrativa de una ruta estática se puede aumentar para hacer que la ruta sea menos deseable que la ruta de otra ruta estática o una ruta descubierta mediante un protocolo de </a:t>
            </a:r>
            <a:r>
              <a:rPr lang="es-ES" sz="2200" b="0" i="0" dirty="0" err="1" smtClean="0">
                <a:solidFill>
                  <a:srgbClr val="000000"/>
                </a:solidFill>
                <a:latin typeface="Arial"/>
              </a:rPr>
              <a:t>routing</a:t>
            </a:r>
            <a:r>
              <a:rPr lang="es-ES" sz="2200" b="0" i="0" dirty="0" smtClean="0">
                <a:solidFill>
                  <a:srgbClr val="000000"/>
                </a:solidFill>
                <a:latin typeface="Arial"/>
              </a:rPr>
              <a:t> dinámico. </a:t>
            </a:r>
            <a:endParaRPr lang="es-ES" sz="2200" dirty="0" smtClean="0"/>
          </a:p>
          <a:p>
            <a:pPr marL="236555" indent="-236555" algn="l" defTabSz="814365">
              <a:lnSpc>
                <a:spcPct val="95000"/>
              </a:lnSpc>
              <a:spcBef>
                <a:spcPct val="50000"/>
              </a:spcBef>
              <a:spcAft>
                <a:spcPct val="0"/>
              </a:spcAft>
              <a:buClr>
                <a:srgbClr val="708CA1"/>
              </a:buClr>
              <a:buFont typeface="Wingdings"/>
              <a:buChar char="§"/>
            </a:pPr>
            <a:r>
              <a:rPr lang="es-ES" sz="2200" b="0" i="0" dirty="0" smtClean="0">
                <a:solidFill>
                  <a:srgbClr val="000000"/>
                </a:solidFill>
                <a:latin typeface="Arial"/>
              </a:rPr>
              <a:t>De esta manera, la ruta estática “flota” y no se utiliza cuando está activa la ruta con la mejor distancia administrativa. </a:t>
            </a:r>
            <a:endParaRPr lang="es-ES" sz="2200" dirty="0" smtClean="0"/>
          </a:p>
          <a:p>
            <a:pPr marL="236555" indent="-236555" algn="l" defTabSz="814365">
              <a:lnSpc>
                <a:spcPct val="95000"/>
              </a:lnSpc>
              <a:spcBef>
                <a:spcPct val="50000"/>
              </a:spcBef>
              <a:spcAft>
                <a:spcPct val="0"/>
              </a:spcAft>
              <a:buClr>
                <a:srgbClr val="708CA1"/>
              </a:buClr>
              <a:buFont typeface="Wingdings"/>
              <a:buChar char="§"/>
            </a:pPr>
            <a:r>
              <a:rPr lang="es-ES" sz="2200" b="0" i="0" dirty="0" smtClean="0">
                <a:solidFill>
                  <a:srgbClr val="000000"/>
                </a:solidFill>
                <a:latin typeface="Arial"/>
              </a:rPr>
              <a:t>Sin embargo, si se pierde la ruta de preferencia, la ruta estática flotante puede tomar el control, y se puede enviar el tráfico a través de esta ruta alternativa.</a:t>
            </a:r>
            <a:endParaRPr lang="es-ES" sz="2200" dirty="0" smtClean="0"/>
          </a:p>
        </p:txBody>
      </p:sp>
    </p:spTree>
    <p:extLst>
      <p:ext uri="{BB962C8B-B14F-4D97-AF65-F5344CB8AC3E}">
        <p14:creationId xmlns:p14="http://schemas.microsoft.com/office/powerpoint/2010/main" val="1801911710"/>
      </p:ext>
    </p:extLst>
  </p:cSld>
  <p:clrMapOvr>
    <a:masterClrMapping/>
  </p:clrMapOvr>
  <p:transition spd="med">
    <p:wipe dir="r"/>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339725" y="492125"/>
            <a:ext cx="8456613" cy="871538"/>
          </a:xfrm>
        </p:spPr>
        <p:txBody>
          <a:bodyPr/>
          <a:lstStyle/>
          <a:p>
            <a:pPr algn="l" defTabSz="814365">
              <a:spcBef>
                <a:spcPct val="0"/>
              </a:spcBef>
              <a:spcAft>
                <a:spcPct val="0"/>
              </a:spcAft>
              <a:buNone/>
            </a:pPr>
            <a:r>
              <a:rPr lang="es-ES" sz="1800" b="1" i="0" smtClean="0">
                <a:solidFill>
                  <a:srgbClr val="708CA1"/>
                </a:solidFill>
                <a:latin typeface="Arial"/>
              </a:rPr>
              <a:t>Configuración de rutas estáticas flotantes</a:t>
            </a:r>
            <a:br>
              <a:rPr lang="es-ES" sz="1800" b="1" i="0" smtClean="0">
                <a:solidFill>
                  <a:srgbClr val="708CA1"/>
                </a:solidFill>
                <a:latin typeface="Arial"/>
              </a:rPr>
            </a:br>
            <a:r>
              <a:rPr lang="es-ES" sz="3200" b="1" i="0" smtClean="0">
                <a:solidFill>
                  <a:srgbClr val="708CA1"/>
                </a:solidFill>
                <a:latin typeface="Arial"/>
              </a:rPr>
              <a:t>Configuración de una ruta estática flotante</a:t>
            </a:r>
            <a:endParaRPr lang="es-ES" smtClean="0">
              <a:solidFill>
                <a:schemeClr val="accent5">
                  <a:lumMod val="75000"/>
                </a:schemeClr>
              </a:solidFill>
              <a:cs typeface="Arial" pitchFamily="34" charset="0"/>
            </a:endParaRPr>
          </a:p>
        </p:txBody>
      </p:sp>
      <p:pic>
        <p:nvPicPr>
          <p:cNvPr id="2" name="Content Placeholder 1"/>
          <p:cNvPicPr>
            <a:picLocks noGrp="1" noChangeAspect="1"/>
          </p:cNvPicPr>
          <p:nvPr>
            <p:ph idx="1"/>
          </p:nvPr>
        </p:nvPicPr>
        <p:blipFill>
          <a:blip r:embed="rId3"/>
          <a:stretch>
            <a:fillRect/>
          </a:stretch>
        </p:blipFill>
        <p:spPr>
          <a:xfrm>
            <a:off x="1905820" y="1565275"/>
            <a:ext cx="5237110" cy="4386263"/>
          </a:xfrm>
        </p:spPr>
      </p:pic>
    </p:spTree>
    <p:extLst>
      <p:ext uri="{BB962C8B-B14F-4D97-AF65-F5344CB8AC3E}">
        <p14:creationId xmlns:p14="http://schemas.microsoft.com/office/powerpoint/2010/main" val="3353653024"/>
      </p:ext>
    </p:extLst>
  </p:cSld>
  <p:clrMapOvr>
    <a:masterClrMapping/>
  </p:clrMapOvr>
  <p:transition spd="med">
    <p:wipe dir="r"/>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339725" y="492125"/>
            <a:ext cx="8456613" cy="871538"/>
          </a:xfrm>
        </p:spPr>
        <p:txBody>
          <a:bodyPr/>
          <a:lstStyle/>
          <a:p>
            <a:pPr algn="l" defTabSz="814365">
              <a:spcBef>
                <a:spcPct val="0"/>
              </a:spcBef>
              <a:spcAft>
                <a:spcPct val="0"/>
              </a:spcAft>
              <a:buNone/>
            </a:pPr>
            <a:r>
              <a:rPr lang="es-ES" sz="1800" b="1" i="0" smtClean="0">
                <a:solidFill>
                  <a:srgbClr val="708CA1"/>
                </a:solidFill>
                <a:latin typeface="Arial"/>
              </a:rPr>
              <a:t>Configuración de rutas estáticas flotantes</a:t>
            </a:r>
            <a:br>
              <a:rPr lang="es-ES" sz="1800" b="1" i="0" smtClean="0">
                <a:solidFill>
                  <a:srgbClr val="708CA1"/>
                </a:solidFill>
                <a:latin typeface="Arial"/>
              </a:rPr>
            </a:br>
            <a:r>
              <a:rPr lang="es-ES" sz="3200" b="1" i="0" smtClean="0">
                <a:solidFill>
                  <a:srgbClr val="708CA1"/>
                </a:solidFill>
                <a:latin typeface="Arial"/>
              </a:rPr>
              <a:t>Prueba de la ruta estática flotante</a:t>
            </a:r>
            <a:endParaRPr lang="es-ES" smtClean="0">
              <a:solidFill>
                <a:schemeClr val="accent5">
                  <a:lumMod val="75000"/>
                </a:schemeClr>
              </a:solidFill>
              <a:cs typeface="Arial" pitchFamily="34" charset="0"/>
            </a:endParaRPr>
          </a:p>
        </p:txBody>
      </p:sp>
      <p:sp>
        <p:nvSpPr>
          <p:cNvPr id="38915" name="Content Placeholder 5"/>
          <p:cNvSpPr>
            <a:spLocks noGrp="1"/>
          </p:cNvSpPr>
          <p:nvPr>
            <p:ph idx="1"/>
          </p:nvPr>
        </p:nvSpPr>
        <p:spPr>
          <a:xfrm>
            <a:off x="554038" y="1565275"/>
            <a:ext cx="7940675" cy="4386263"/>
          </a:xfrm>
        </p:spPr>
        <p:txBody>
          <a:bodyPr/>
          <a:lstStyle/>
          <a:p>
            <a:pPr marL="236555" indent="-236555" algn="l" defTabSz="814365">
              <a:lnSpc>
                <a:spcPct val="95000"/>
              </a:lnSpc>
              <a:spcBef>
                <a:spcPct val="50000"/>
              </a:spcBef>
              <a:spcAft>
                <a:spcPct val="0"/>
              </a:spcAft>
              <a:buClr>
                <a:srgbClr val="708CA1"/>
              </a:buClr>
              <a:buFont typeface="Wingdings"/>
              <a:buChar char="§"/>
            </a:pPr>
            <a:r>
              <a:rPr lang="es-ES" sz="2400" b="0" i="0" dirty="0" smtClean="0">
                <a:solidFill>
                  <a:srgbClr val="000000"/>
                </a:solidFill>
                <a:latin typeface="Arial"/>
              </a:rPr>
              <a:t>Utilice un comando </a:t>
            </a:r>
            <a:r>
              <a:rPr lang="es-ES" sz="2400" b="1" i="0" dirty="0" smtClean="0">
                <a:solidFill>
                  <a:srgbClr val="000000"/>
                </a:solidFill>
                <a:latin typeface="Courier"/>
                <a:cs typeface="Courier"/>
              </a:rPr>
              <a:t>show ip route</a:t>
            </a:r>
            <a:r>
              <a:rPr lang="es-ES" sz="2400" b="0" i="0" dirty="0" smtClean="0">
                <a:solidFill>
                  <a:srgbClr val="000000"/>
                </a:solidFill>
                <a:latin typeface="Arial"/>
              </a:rPr>
              <a:t> para verificar que la tabla de routing utilice la ruta estática predeterminada.</a:t>
            </a:r>
          </a:p>
          <a:p>
            <a:pPr marL="236555" indent="-236555" algn="l" defTabSz="814365">
              <a:lnSpc>
                <a:spcPct val="95000"/>
              </a:lnSpc>
              <a:spcBef>
                <a:spcPct val="50000"/>
              </a:spcBef>
              <a:spcAft>
                <a:spcPct val="0"/>
              </a:spcAft>
              <a:buClr>
                <a:srgbClr val="708CA1"/>
              </a:buClr>
              <a:buFont typeface="Wingdings"/>
              <a:buChar char="§"/>
            </a:pPr>
            <a:r>
              <a:rPr lang="es-ES" sz="2400" b="0" i="0" dirty="0" smtClean="0">
                <a:solidFill>
                  <a:srgbClr val="000000"/>
                </a:solidFill>
                <a:latin typeface="Arial"/>
              </a:rPr>
              <a:t>Utilice un comando </a:t>
            </a:r>
            <a:r>
              <a:rPr lang="es-ES" sz="2400" b="1" i="0" dirty="0" smtClean="0">
                <a:solidFill>
                  <a:srgbClr val="000000"/>
                </a:solidFill>
                <a:latin typeface="Courier"/>
                <a:cs typeface="Courier"/>
              </a:rPr>
              <a:t>traceroute</a:t>
            </a:r>
            <a:r>
              <a:rPr lang="es-ES" sz="2400" b="0" i="0" dirty="0" smtClean="0">
                <a:solidFill>
                  <a:srgbClr val="000000"/>
                </a:solidFill>
                <a:latin typeface="Arial"/>
              </a:rPr>
              <a:t> para seguir el flujo de tráfico que sale por la ruta principal.</a:t>
            </a:r>
          </a:p>
          <a:p>
            <a:pPr marL="236555" indent="-236555" algn="l" defTabSz="814365">
              <a:lnSpc>
                <a:spcPct val="95000"/>
              </a:lnSpc>
              <a:spcBef>
                <a:spcPct val="50000"/>
              </a:spcBef>
              <a:spcAft>
                <a:spcPct val="0"/>
              </a:spcAft>
              <a:buClr>
                <a:srgbClr val="708CA1"/>
              </a:buClr>
              <a:buFont typeface="Wingdings"/>
              <a:buChar char="§"/>
            </a:pPr>
            <a:r>
              <a:rPr lang="es-ES" sz="2400" b="0" i="0" dirty="0" smtClean="0">
                <a:solidFill>
                  <a:srgbClr val="000000"/>
                </a:solidFill>
                <a:latin typeface="Arial"/>
              </a:rPr>
              <a:t>Desconecte el enlace principal o desactive la interfaz de salida principal.</a:t>
            </a:r>
          </a:p>
          <a:p>
            <a:pPr marL="236555" indent="-236555" algn="l" defTabSz="814365">
              <a:lnSpc>
                <a:spcPct val="95000"/>
              </a:lnSpc>
              <a:spcBef>
                <a:spcPct val="50000"/>
              </a:spcBef>
              <a:spcAft>
                <a:spcPct val="0"/>
              </a:spcAft>
              <a:buClr>
                <a:srgbClr val="708CA1"/>
              </a:buClr>
              <a:buFont typeface="Wingdings"/>
              <a:buChar char="§"/>
            </a:pPr>
            <a:r>
              <a:rPr lang="es-ES" sz="2400" b="0" i="0" dirty="0" smtClean="0">
                <a:solidFill>
                  <a:srgbClr val="000000"/>
                </a:solidFill>
                <a:latin typeface="Arial"/>
              </a:rPr>
              <a:t>Utilice un comando </a:t>
            </a:r>
            <a:r>
              <a:rPr lang="es-ES" sz="2400" b="1" i="0" dirty="0" smtClean="0">
                <a:solidFill>
                  <a:srgbClr val="000000"/>
                </a:solidFill>
                <a:latin typeface="Courier"/>
                <a:cs typeface="Courier"/>
              </a:rPr>
              <a:t>show ip route</a:t>
            </a:r>
            <a:r>
              <a:rPr lang="es-ES" sz="2400" b="0" i="0" dirty="0" smtClean="0">
                <a:solidFill>
                  <a:srgbClr val="000000"/>
                </a:solidFill>
                <a:latin typeface="Arial"/>
              </a:rPr>
              <a:t> para verificar que la tabla de routing utilice la ruta estática flotante.</a:t>
            </a:r>
          </a:p>
          <a:p>
            <a:pPr marL="236555" indent="-236555" algn="l" defTabSz="814365">
              <a:lnSpc>
                <a:spcPct val="95000"/>
              </a:lnSpc>
              <a:spcBef>
                <a:spcPct val="50000"/>
              </a:spcBef>
              <a:spcAft>
                <a:spcPct val="0"/>
              </a:spcAft>
              <a:buClr>
                <a:srgbClr val="708CA1"/>
              </a:buClr>
              <a:buFont typeface="Wingdings"/>
              <a:buChar char="§"/>
            </a:pPr>
            <a:r>
              <a:rPr lang="es-ES" sz="2400" b="0" i="0" dirty="0" smtClean="0">
                <a:solidFill>
                  <a:srgbClr val="000000"/>
                </a:solidFill>
                <a:latin typeface="Arial"/>
              </a:rPr>
              <a:t>Utilice un comando </a:t>
            </a:r>
            <a:r>
              <a:rPr lang="es-ES" sz="2400" b="1" i="0" dirty="0" smtClean="0">
                <a:solidFill>
                  <a:srgbClr val="000000"/>
                </a:solidFill>
                <a:latin typeface="Courier"/>
                <a:cs typeface="Courier"/>
              </a:rPr>
              <a:t>traceroute</a:t>
            </a:r>
            <a:r>
              <a:rPr lang="es-ES" sz="2400" b="0" i="0" dirty="0" smtClean="0">
                <a:solidFill>
                  <a:srgbClr val="000000"/>
                </a:solidFill>
                <a:latin typeface="Arial"/>
              </a:rPr>
              <a:t> para seguir el flujo de tráfico que sale por la ruta de respaldo.</a:t>
            </a:r>
          </a:p>
          <a:p>
            <a:pPr marL="236555" indent="-236555" algn="l" defTabSz="814365">
              <a:lnSpc>
                <a:spcPct val="95000"/>
              </a:lnSpc>
              <a:spcBef>
                <a:spcPct val="50000"/>
              </a:spcBef>
              <a:spcAft>
                <a:spcPct val="0"/>
              </a:spcAft>
              <a:buClr>
                <a:srgbClr val="708CA1"/>
              </a:buClr>
              <a:buFont typeface="Wingdings"/>
              <a:buChar char="§"/>
            </a:pPr>
            <a:endParaRPr lang="es-ES" dirty="0" smtClean="0"/>
          </a:p>
          <a:p>
            <a:pPr marL="236555" indent="-236555" algn="l" defTabSz="814365">
              <a:lnSpc>
                <a:spcPct val="95000"/>
              </a:lnSpc>
              <a:spcBef>
                <a:spcPct val="50000"/>
              </a:spcBef>
              <a:spcAft>
                <a:spcPct val="0"/>
              </a:spcAft>
              <a:buClr>
                <a:srgbClr val="708CA1"/>
              </a:buClr>
              <a:buFont typeface="Wingdings"/>
              <a:buChar char="§"/>
            </a:pPr>
            <a:endParaRPr lang="es-ES" dirty="0" smtClean="0"/>
          </a:p>
        </p:txBody>
      </p:sp>
    </p:spTree>
    <p:extLst>
      <p:ext uri="{BB962C8B-B14F-4D97-AF65-F5344CB8AC3E}">
        <p14:creationId xmlns:p14="http://schemas.microsoft.com/office/powerpoint/2010/main" val="1383910621"/>
      </p:ext>
    </p:extLst>
  </p:cSld>
  <p:clrMapOvr>
    <a:masterClrMapping/>
  </p:clrMapOvr>
  <p:transition spd="med">
    <p:wipe dir="r"/>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339725" y="346985"/>
            <a:ext cx="8456613" cy="871538"/>
          </a:xfrm>
        </p:spPr>
        <p:txBody>
          <a:bodyPr/>
          <a:lstStyle/>
          <a:p>
            <a:pPr algn="l" defTabSz="814365">
              <a:spcBef>
                <a:spcPct val="0"/>
              </a:spcBef>
              <a:spcAft>
                <a:spcPct val="0"/>
              </a:spcAft>
              <a:buNone/>
            </a:pPr>
            <a:r>
              <a:rPr lang="es-ES" sz="1400" b="1" i="0" dirty="0" smtClean="0">
                <a:solidFill>
                  <a:srgbClr val="708CA1"/>
                </a:solidFill>
                <a:latin typeface="Arial"/>
              </a:rPr>
              <a:t>Resolución de problemas de configuración de rutas estáticas y predeterminadas IPv4</a:t>
            </a:r>
            <a:r>
              <a:rPr lang="es-ES" sz="1800" b="1" i="0" dirty="0" smtClean="0">
                <a:solidFill>
                  <a:srgbClr val="708CA1"/>
                </a:solidFill>
                <a:latin typeface="Arial"/>
              </a:rPr>
              <a:t/>
            </a:r>
            <a:br>
              <a:rPr lang="es-ES" sz="1800" b="1" i="0" dirty="0" smtClean="0">
                <a:solidFill>
                  <a:srgbClr val="708CA1"/>
                </a:solidFill>
                <a:latin typeface="Arial"/>
              </a:rPr>
            </a:br>
            <a:r>
              <a:rPr lang="es-ES" sz="2800" b="1" i="0" dirty="0" smtClean="0">
                <a:solidFill>
                  <a:srgbClr val="708CA1"/>
                </a:solidFill>
                <a:latin typeface="Arial"/>
              </a:rPr>
              <a:t>Resolución de problemas de una ruta faltante</a:t>
            </a:r>
            <a:endParaRPr lang="es-ES" sz="2800" dirty="0" smtClean="0">
              <a:solidFill>
                <a:schemeClr val="accent5">
                  <a:lumMod val="75000"/>
                </a:schemeClr>
              </a:solidFill>
              <a:cs typeface="Arial" pitchFamily="34" charset="0"/>
            </a:endParaRPr>
          </a:p>
        </p:txBody>
      </p:sp>
      <p:sp>
        <p:nvSpPr>
          <p:cNvPr id="38915" name="Content Placeholder 5"/>
          <p:cNvSpPr>
            <a:spLocks noGrp="1"/>
          </p:cNvSpPr>
          <p:nvPr>
            <p:ph idx="1"/>
          </p:nvPr>
        </p:nvSpPr>
        <p:spPr>
          <a:xfrm>
            <a:off x="554038" y="1565275"/>
            <a:ext cx="7940675" cy="4386263"/>
          </a:xfrm>
        </p:spPr>
        <p:txBody>
          <a:bodyPr/>
          <a:lstStyle/>
          <a:p>
            <a:pPr marL="0" indent="0" algn="l" defTabSz="814365">
              <a:spcBef>
                <a:spcPct val="50000"/>
              </a:spcBef>
              <a:spcAft>
                <a:spcPct val="0"/>
              </a:spcAft>
              <a:buNone/>
            </a:pPr>
            <a:r>
              <a:rPr lang="es-ES" sz="2400" b="0" i="0" smtClean="0">
                <a:solidFill>
                  <a:srgbClr val="000000"/>
                </a:solidFill>
                <a:latin typeface="Arial"/>
              </a:rPr>
              <a:t>Entre los comandos comunes para la resolución de problemas de IOS, se encuentran los siguientes:</a:t>
            </a:r>
          </a:p>
          <a:p>
            <a:pPr marL="236555" indent="-236555" algn="l" defTabSz="814365">
              <a:lnSpc>
                <a:spcPct val="95000"/>
              </a:lnSpc>
              <a:spcBef>
                <a:spcPct val="50000"/>
              </a:spcBef>
              <a:spcAft>
                <a:spcPct val="0"/>
              </a:spcAft>
              <a:buClr>
                <a:srgbClr val="708CA1"/>
              </a:buClr>
              <a:buFont typeface="Wingdings"/>
              <a:buChar char="§"/>
            </a:pPr>
            <a:r>
              <a:rPr lang="es-ES" sz="2400" b="1" i="0" smtClean="0">
                <a:solidFill>
                  <a:srgbClr val="000000"/>
                </a:solidFill>
                <a:latin typeface="Courier"/>
                <a:cs typeface="Courier"/>
              </a:rPr>
              <a:t>ping</a:t>
            </a:r>
            <a:endParaRPr lang="es-ES" b="1" smtClean="0">
              <a:latin typeface="Courier"/>
              <a:cs typeface="Courier"/>
            </a:endParaRPr>
          </a:p>
          <a:p>
            <a:pPr marL="236555" indent="-236555" algn="l" defTabSz="814365">
              <a:lnSpc>
                <a:spcPct val="95000"/>
              </a:lnSpc>
              <a:spcBef>
                <a:spcPct val="50000"/>
              </a:spcBef>
              <a:spcAft>
                <a:spcPct val="0"/>
              </a:spcAft>
              <a:buClr>
                <a:srgbClr val="708CA1"/>
              </a:buClr>
              <a:buFont typeface="Wingdings"/>
              <a:buChar char="§"/>
            </a:pPr>
            <a:r>
              <a:rPr lang="es-ES" sz="2400" b="1" i="0" smtClean="0">
                <a:solidFill>
                  <a:srgbClr val="000000"/>
                </a:solidFill>
                <a:latin typeface="Courier"/>
                <a:cs typeface="Courier"/>
              </a:rPr>
              <a:t>traceroute</a:t>
            </a:r>
            <a:endParaRPr lang="es-ES" b="1" smtClean="0">
              <a:latin typeface="Courier"/>
              <a:cs typeface="Courier"/>
            </a:endParaRPr>
          </a:p>
          <a:p>
            <a:pPr marL="236555" indent="-236555" algn="l" defTabSz="814365">
              <a:lnSpc>
                <a:spcPct val="95000"/>
              </a:lnSpc>
              <a:spcBef>
                <a:spcPct val="50000"/>
              </a:spcBef>
              <a:spcAft>
                <a:spcPct val="0"/>
              </a:spcAft>
              <a:buClr>
                <a:srgbClr val="708CA1"/>
              </a:buClr>
              <a:buFont typeface="Wingdings"/>
              <a:buChar char="§"/>
            </a:pPr>
            <a:r>
              <a:rPr lang="es-ES" sz="2400" b="1" i="0" smtClean="0">
                <a:solidFill>
                  <a:srgbClr val="000000"/>
                </a:solidFill>
                <a:latin typeface="Courier"/>
                <a:cs typeface="Courier"/>
              </a:rPr>
              <a:t>show ip route</a:t>
            </a:r>
          </a:p>
          <a:p>
            <a:pPr marL="236555" indent="-236555" algn="l" defTabSz="814365">
              <a:lnSpc>
                <a:spcPct val="95000"/>
              </a:lnSpc>
              <a:spcBef>
                <a:spcPct val="50000"/>
              </a:spcBef>
              <a:spcAft>
                <a:spcPct val="0"/>
              </a:spcAft>
              <a:buClr>
                <a:srgbClr val="708CA1"/>
              </a:buClr>
              <a:buFont typeface="Wingdings"/>
              <a:buChar char="§"/>
            </a:pPr>
            <a:r>
              <a:rPr lang="es-ES" sz="2400" b="1" i="0" smtClean="0">
                <a:solidFill>
                  <a:srgbClr val="000000"/>
                </a:solidFill>
                <a:latin typeface="Courier"/>
                <a:cs typeface="Courier"/>
              </a:rPr>
              <a:t>show ip interface brief</a:t>
            </a:r>
          </a:p>
          <a:p>
            <a:pPr marL="236555" indent="-236555" algn="l" defTabSz="814365">
              <a:lnSpc>
                <a:spcPct val="95000"/>
              </a:lnSpc>
              <a:spcBef>
                <a:spcPct val="50000"/>
              </a:spcBef>
              <a:spcAft>
                <a:spcPct val="0"/>
              </a:spcAft>
              <a:buClr>
                <a:srgbClr val="708CA1"/>
              </a:buClr>
              <a:buFont typeface="Wingdings"/>
              <a:buChar char="§"/>
            </a:pPr>
            <a:r>
              <a:rPr lang="es-ES" sz="2400" b="1" i="0" smtClean="0">
                <a:solidFill>
                  <a:srgbClr val="000000"/>
                </a:solidFill>
                <a:latin typeface="Courier"/>
                <a:cs typeface="Courier"/>
              </a:rPr>
              <a:t>show cdp neighbors detail</a:t>
            </a:r>
            <a:endParaRPr lang="es-ES" b="1" smtClean="0">
              <a:latin typeface="Courier"/>
              <a:cs typeface="Courier"/>
            </a:endParaRPr>
          </a:p>
        </p:txBody>
      </p:sp>
    </p:spTree>
    <p:extLst>
      <p:ext uri="{BB962C8B-B14F-4D97-AF65-F5344CB8AC3E}">
        <p14:creationId xmlns:p14="http://schemas.microsoft.com/office/powerpoint/2010/main" val="1248586097"/>
      </p:ext>
    </p:extLst>
  </p:cSld>
  <p:clrMapOvr>
    <a:masterClrMapping/>
  </p:clrMapOvr>
  <p:transition spd="med">
    <p:wipe dir="r"/>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itle 1"/>
          <p:cNvSpPr>
            <a:spLocks noGrp="1"/>
          </p:cNvSpPr>
          <p:nvPr>
            <p:ph type="title"/>
          </p:nvPr>
        </p:nvSpPr>
        <p:spPr>
          <a:xfrm>
            <a:off x="641350" y="347663"/>
            <a:ext cx="8145463" cy="838200"/>
          </a:xfrm>
        </p:spPr>
        <p:txBody>
          <a:bodyPr/>
          <a:lstStyle/>
          <a:p>
            <a:pPr algn="l" defTabSz="814365">
              <a:lnSpc>
                <a:spcPct val="90000"/>
              </a:lnSpc>
              <a:spcBef>
                <a:spcPct val="0"/>
              </a:spcBef>
              <a:spcAft>
                <a:spcPct val="0"/>
              </a:spcAft>
              <a:buNone/>
            </a:pPr>
            <a:r>
              <a:rPr lang="es-ES" sz="3200" b="1" i="0" smtClean="0">
                <a:solidFill>
                  <a:srgbClr val="708CA1"/>
                </a:solidFill>
                <a:latin typeface="Arial"/>
                <a:ea typeface="+mj-ea"/>
                <a:cs typeface="+mj-cs"/>
              </a:rPr>
              <a:t>Capítulo 6: Resumen</a:t>
            </a:r>
            <a:endParaRPr lang="es-ES" sz="3200" b="1" i="0">
              <a:solidFill>
                <a:srgbClr val="708CA1"/>
              </a:solidFill>
              <a:latin typeface="Arial"/>
              <a:ea typeface="+mj-ea"/>
              <a:cs typeface="+mj-cs"/>
            </a:endParaRPr>
          </a:p>
        </p:txBody>
      </p:sp>
      <p:sp>
        <p:nvSpPr>
          <p:cNvPr id="52227" name="Content Placeholder 2"/>
          <p:cNvSpPr>
            <a:spLocks noGrp="1"/>
          </p:cNvSpPr>
          <p:nvPr>
            <p:ph idx="1"/>
          </p:nvPr>
        </p:nvSpPr>
        <p:spPr>
          <a:xfrm>
            <a:off x="698500" y="1317625"/>
            <a:ext cx="8197850" cy="4575175"/>
          </a:xfrm>
        </p:spPr>
        <p:txBody>
          <a:bodyPr/>
          <a:lstStyle/>
          <a:p>
            <a:pPr marL="236555" indent="-236555" algn="l" defTabSz="814365">
              <a:lnSpc>
                <a:spcPct val="95000"/>
              </a:lnSpc>
              <a:spcBef>
                <a:spcPct val="50000"/>
              </a:spcBef>
              <a:spcAft>
                <a:spcPct val="0"/>
              </a:spcAft>
              <a:buClr>
                <a:srgbClr val="708CA1"/>
              </a:buClr>
              <a:buFont typeface="Wingdings"/>
              <a:buChar char="§"/>
            </a:pPr>
            <a:r>
              <a:rPr lang="es-ES" sz="2300" b="0" i="0" dirty="0" smtClean="0">
                <a:solidFill>
                  <a:srgbClr val="000000"/>
                </a:solidFill>
                <a:latin typeface="Arial"/>
              </a:rPr>
              <a:t>Las rutas estáticas pueden configurarse con una dirección IP del siguiente salto que generalmente es la dirección IP del router del siguiente salto. </a:t>
            </a:r>
            <a:endParaRPr lang="es-ES" sz="2300" dirty="0" smtClean="0"/>
          </a:p>
          <a:p>
            <a:pPr marL="236555" indent="-236555" algn="l" defTabSz="814365">
              <a:lnSpc>
                <a:spcPct val="95000"/>
              </a:lnSpc>
              <a:spcBef>
                <a:spcPct val="50000"/>
              </a:spcBef>
              <a:spcAft>
                <a:spcPct val="0"/>
              </a:spcAft>
              <a:buClr>
                <a:srgbClr val="708CA1"/>
              </a:buClr>
              <a:buFont typeface="Wingdings"/>
              <a:buChar char="§"/>
            </a:pPr>
            <a:r>
              <a:rPr lang="es-ES" sz="2300" b="0" i="0" dirty="0" smtClean="0">
                <a:solidFill>
                  <a:srgbClr val="000000"/>
                </a:solidFill>
                <a:latin typeface="Arial"/>
              </a:rPr>
              <a:t>Cuando se utiliza una dirección IP del siguiente salto, el proceso de la tabla de routing debe resolver esta dirección para una interfaz de salida. </a:t>
            </a:r>
            <a:endParaRPr lang="es-ES" sz="2300" dirty="0" smtClean="0"/>
          </a:p>
          <a:p>
            <a:pPr marL="236555" indent="-236555" algn="l" defTabSz="814365">
              <a:lnSpc>
                <a:spcPct val="95000"/>
              </a:lnSpc>
              <a:spcBef>
                <a:spcPct val="50000"/>
              </a:spcBef>
              <a:spcAft>
                <a:spcPct val="0"/>
              </a:spcAft>
              <a:buClr>
                <a:srgbClr val="708CA1"/>
              </a:buClr>
              <a:buFont typeface="Wingdings"/>
              <a:buChar char="§"/>
            </a:pPr>
            <a:r>
              <a:rPr lang="es-ES" sz="2300" b="0" i="0" dirty="0" smtClean="0">
                <a:solidFill>
                  <a:srgbClr val="000000"/>
                </a:solidFill>
                <a:latin typeface="Arial"/>
              </a:rPr>
              <a:t>En enlaces seriales punto a punto, suele ser más eficaz configurar la ruta estática con una interfaz de salida. </a:t>
            </a:r>
            <a:endParaRPr lang="es-ES" sz="2300" dirty="0" smtClean="0"/>
          </a:p>
          <a:p>
            <a:pPr marL="236555" indent="-236555" algn="l" defTabSz="814365">
              <a:lnSpc>
                <a:spcPct val="95000"/>
              </a:lnSpc>
              <a:spcBef>
                <a:spcPct val="50000"/>
              </a:spcBef>
              <a:spcAft>
                <a:spcPct val="0"/>
              </a:spcAft>
              <a:buClr>
                <a:srgbClr val="708CA1"/>
              </a:buClr>
              <a:buFont typeface="Wingdings"/>
              <a:buChar char="§"/>
            </a:pPr>
            <a:r>
              <a:rPr lang="es-ES" sz="2300" b="0" i="0" dirty="0" smtClean="0">
                <a:solidFill>
                  <a:srgbClr val="000000"/>
                </a:solidFill>
                <a:latin typeface="Arial"/>
              </a:rPr>
              <a:t>En redes de accesos múltiples, como Ethernet, se pueden configurar tanto una dirección IP del siguiente salto como una interfaz de salida en la ruta estática.</a:t>
            </a:r>
            <a:endParaRPr lang="es-ES" sz="2300" dirty="0" smtClean="0"/>
          </a:p>
          <a:p>
            <a:pPr marL="236555" indent="-236555" algn="l" defTabSz="814365">
              <a:lnSpc>
                <a:spcPct val="95000"/>
              </a:lnSpc>
              <a:spcBef>
                <a:spcPct val="50000"/>
              </a:spcBef>
              <a:spcAft>
                <a:spcPct val="0"/>
              </a:spcAft>
              <a:buClr>
                <a:srgbClr val="708CA1"/>
              </a:buClr>
              <a:buFont typeface="Wingdings"/>
              <a:buChar char="§"/>
            </a:pPr>
            <a:r>
              <a:rPr lang="es-ES" sz="2300" b="0" i="0" dirty="0" smtClean="0">
                <a:solidFill>
                  <a:srgbClr val="000000"/>
                </a:solidFill>
                <a:latin typeface="Arial"/>
              </a:rPr>
              <a:t>Las rutas estáticas tienen una distancia administrativa predeterminada de "1". </a:t>
            </a:r>
            <a:endParaRPr lang="es-ES" sz="2300" b="0" i="0" dirty="0">
              <a:solidFill>
                <a:srgbClr val="000000"/>
              </a:solidFill>
              <a:latin typeface="Arial"/>
            </a:endParaRPr>
          </a:p>
        </p:txBody>
      </p:sp>
    </p:spTree>
    <p:extLst>
      <p:ext uri="{BB962C8B-B14F-4D97-AF65-F5344CB8AC3E}">
        <p14:creationId xmlns:p14="http://schemas.microsoft.com/office/powerpoint/2010/main" val="413308861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itle 1"/>
          <p:cNvSpPr>
            <a:spLocks noGrp="1"/>
          </p:cNvSpPr>
          <p:nvPr>
            <p:ph type="title"/>
          </p:nvPr>
        </p:nvSpPr>
        <p:spPr>
          <a:xfrm>
            <a:off x="641350" y="347663"/>
            <a:ext cx="8145463" cy="838200"/>
          </a:xfrm>
        </p:spPr>
        <p:txBody>
          <a:bodyPr/>
          <a:lstStyle/>
          <a:p>
            <a:pPr algn="l" defTabSz="814365">
              <a:lnSpc>
                <a:spcPct val="90000"/>
              </a:lnSpc>
              <a:spcBef>
                <a:spcPct val="0"/>
              </a:spcBef>
              <a:spcAft>
                <a:spcPct val="0"/>
              </a:spcAft>
              <a:buNone/>
            </a:pPr>
            <a:r>
              <a:rPr lang="es-ES" sz="3200" b="1" i="0" smtClean="0">
                <a:solidFill>
                  <a:srgbClr val="708CA1"/>
                </a:solidFill>
                <a:latin typeface="Arial"/>
              </a:rPr>
              <a:t>Capítulo 6: Resumen (continuación)</a:t>
            </a:r>
            <a:endParaRPr lang="es-ES" smtClean="0"/>
          </a:p>
        </p:txBody>
      </p:sp>
      <p:sp>
        <p:nvSpPr>
          <p:cNvPr id="52227" name="Content Placeholder 2"/>
          <p:cNvSpPr>
            <a:spLocks noGrp="1"/>
          </p:cNvSpPr>
          <p:nvPr>
            <p:ph idx="1"/>
          </p:nvPr>
        </p:nvSpPr>
        <p:spPr>
          <a:xfrm>
            <a:off x="698500" y="1317625"/>
            <a:ext cx="8197850" cy="4575175"/>
          </a:xfrm>
        </p:spPr>
        <p:txBody>
          <a:bodyPr/>
          <a:lstStyle/>
          <a:p>
            <a:pPr marL="236555" indent="-236555" algn="l" defTabSz="814365">
              <a:lnSpc>
                <a:spcPct val="95000"/>
              </a:lnSpc>
              <a:spcBef>
                <a:spcPct val="50000"/>
              </a:spcBef>
              <a:spcAft>
                <a:spcPct val="0"/>
              </a:spcAft>
              <a:buClr>
                <a:srgbClr val="708CA1"/>
              </a:buClr>
              <a:buFont typeface="Wingdings"/>
              <a:buChar char="§"/>
            </a:pPr>
            <a:r>
              <a:rPr lang="es-ES" sz="2400" b="0" i="0" smtClean="0">
                <a:solidFill>
                  <a:srgbClr val="000000"/>
                </a:solidFill>
                <a:latin typeface="Arial"/>
              </a:rPr>
              <a:t>Solo se introduce una ruta estática en la tabla de routing si la dirección IP del siguiente salto se puede resolver a través de una interfaz de salida. </a:t>
            </a:r>
            <a:endParaRPr lang="es-ES" smtClean="0"/>
          </a:p>
          <a:p>
            <a:pPr marL="236555" indent="-236555" algn="l" defTabSz="814365">
              <a:lnSpc>
                <a:spcPct val="95000"/>
              </a:lnSpc>
              <a:spcBef>
                <a:spcPct val="50000"/>
              </a:spcBef>
              <a:spcAft>
                <a:spcPct val="0"/>
              </a:spcAft>
              <a:buClr>
                <a:srgbClr val="708CA1"/>
              </a:buClr>
              <a:buFont typeface="Wingdings"/>
              <a:buChar char="§"/>
            </a:pPr>
            <a:r>
              <a:rPr lang="es-ES" sz="2400" b="0" i="0" smtClean="0">
                <a:solidFill>
                  <a:srgbClr val="000000"/>
                </a:solidFill>
                <a:latin typeface="Arial"/>
              </a:rPr>
              <a:t>Ya sea que la ruta estática esté configurada con una dirección IP del siguiente salto o una interfaz de salida, la ruta estática no se incluye en la tabla de routing si la interfaz de salida que se utiliza para reenviar ese paquete no se encuentra en esa tabla.</a:t>
            </a:r>
          </a:p>
          <a:p>
            <a:pPr marL="236555" indent="-236555" algn="l" defTabSz="814365">
              <a:lnSpc>
                <a:spcPct val="95000"/>
              </a:lnSpc>
              <a:spcBef>
                <a:spcPct val="50000"/>
              </a:spcBef>
              <a:spcAft>
                <a:spcPct val="0"/>
              </a:spcAft>
              <a:buClr>
                <a:srgbClr val="708CA1"/>
              </a:buClr>
              <a:buFont typeface="Wingdings"/>
              <a:buChar char="§"/>
            </a:pPr>
            <a:r>
              <a:rPr lang="es-ES" sz="2400" b="0" i="0" smtClean="0">
                <a:solidFill>
                  <a:srgbClr val="000000"/>
                </a:solidFill>
                <a:latin typeface="Arial"/>
              </a:rPr>
              <a:t>En muchos casos, pueden configurarse varias rutas estáticas como única ruta sumarizada. </a:t>
            </a:r>
            <a:endParaRPr lang="es-ES" sz="2400" b="0" i="0">
              <a:solidFill>
                <a:srgbClr val="000000"/>
              </a:solidFill>
              <a:latin typeface="Arial"/>
            </a:endParaRPr>
          </a:p>
        </p:txBody>
      </p:sp>
    </p:spTree>
    <p:extLst>
      <p:ext uri="{BB962C8B-B14F-4D97-AF65-F5344CB8AC3E}">
        <p14:creationId xmlns:p14="http://schemas.microsoft.com/office/powerpoint/2010/main" val="25378578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itle 1"/>
          <p:cNvSpPr>
            <a:spLocks noGrp="1"/>
          </p:cNvSpPr>
          <p:nvPr>
            <p:ph type="title"/>
          </p:nvPr>
        </p:nvSpPr>
        <p:spPr>
          <a:xfrm>
            <a:off x="641350" y="347663"/>
            <a:ext cx="8145463" cy="838200"/>
          </a:xfrm>
        </p:spPr>
        <p:txBody>
          <a:bodyPr/>
          <a:lstStyle/>
          <a:p>
            <a:pPr algn="l" defTabSz="814365">
              <a:lnSpc>
                <a:spcPct val="90000"/>
              </a:lnSpc>
              <a:spcBef>
                <a:spcPct val="0"/>
              </a:spcBef>
              <a:spcAft>
                <a:spcPct val="0"/>
              </a:spcAft>
              <a:buNone/>
            </a:pPr>
            <a:r>
              <a:rPr lang="es-ES" sz="3200" b="1" i="0" smtClean="0">
                <a:solidFill>
                  <a:srgbClr val="708CA1"/>
                </a:solidFill>
                <a:latin typeface="Arial"/>
              </a:rPr>
              <a:t>Capítulo 6: Resumen (continuación)</a:t>
            </a:r>
            <a:endParaRPr lang="es-ES" smtClean="0"/>
          </a:p>
        </p:txBody>
      </p:sp>
      <p:sp>
        <p:nvSpPr>
          <p:cNvPr id="52227" name="Content Placeholder 2"/>
          <p:cNvSpPr>
            <a:spLocks noGrp="1"/>
          </p:cNvSpPr>
          <p:nvPr>
            <p:ph idx="1"/>
          </p:nvPr>
        </p:nvSpPr>
        <p:spPr>
          <a:xfrm>
            <a:off x="698500" y="1317625"/>
            <a:ext cx="8197850" cy="4575175"/>
          </a:xfrm>
        </p:spPr>
        <p:txBody>
          <a:bodyPr/>
          <a:lstStyle/>
          <a:p>
            <a:pPr marL="236555" indent="-236555" algn="l" defTabSz="814365">
              <a:lnSpc>
                <a:spcPct val="95000"/>
              </a:lnSpc>
              <a:spcBef>
                <a:spcPct val="50000"/>
              </a:spcBef>
              <a:spcAft>
                <a:spcPct val="0"/>
              </a:spcAft>
              <a:buClr>
                <a:srgbClr val="708CA1"/>
              </a:buClr>
              <a:buFont typeface="Wingdings"/>
              <a:buChar char="§"/>
            </a:pPr>
            <a:r>
              <a:rPr lang="es-ES" sz="2400" b="0" i="0" smtClean="0">
                <a:solidFill>
                  <a:srgbClr val="000000"/>
                </a:solidFill>
                <a:latin typeface="Arial"/>
              </a:rPr>
              <a:t>La ruta sumarizada final es una ruta predeterminada configurada con una dirección de red 0.0.0.0 y una máscara de subred 0.0.0.0. </a:t>
            </a:r>
            <a:endParaRPr lang="es-ES" smtClean="0"/>
          </a:p>
          <a:p>
            <a:pPr marL="236555" indent="-236555" algn="l" defTabSz="814365">
              <a:lnSpc>
                <a:spcPct val="95000"/>
              </a:lnSpc>
              <a:spcBef>
                <a:spcPct val="50000"/>
              </a:spcBef>
              <a:spcAft>
                <a:spcPct val="0"/>
              </a:spcAft>
              <a:buClr>
                <a:srgbClr val="708CA1"/>
              </a:buClr>
              <a:buFont typeface="Wingdings"/>
              <a:buChar char="§"/>
            </a:pPr>
            <a:r>
              <a:rPr lang="es-ES" sz="2400" b="0" i="0" smtClean="0">
                <a:solidFill>
                  <a:srgbClr val="000000"/>
                </a:solidFill>
                <a:latin typeface="Arial"/>
              </a:rPr>
              <a:t>Si no existe una coincidencia más específica en la tabla de routing, dicha tabla utiliza la ruta predeterminada para reenviar el paquete a otro router.</a:t>
            </a:r>
          </a:p>
          <a:p>
            <a:pPr marL="236555" indent="-236555" algn="l" defTabSz="814365">
              <a:lnSpc>
                <a:spcPct val="95000"/>
              </a:lnSpc>
              <a:spcBef>
                <a:spcPct val="50000"/>
              </a:spcBef>
              <a:spcAft>
                <a:spcPct val="0"/>
              </a:spcAft>
              <a:buClr>
                <a:srgbClr val="708CA1"/>
              </a:buClr>
              <a:buFont typeface="Wingdings"/>
              <a:buChar char="§"/>
            </a:pPr>
            <a:r>
              <a:rPr lang="es-ES" sz="2400" b="0" i="0" smtClean="0">
                <a:solidFill>
                  <a:srgbClr val="000000"/>
                </a:solidFill>
                <a:latin typeface="Arial"/>
              </a:rPr>
              <a:t>Una ruta estática flotante se puede configurar para respaldar un enlace principal al manipular su valor administrativo.</a:t>
            </a:r>
            <a:endParaRPr lang="es-ES" smtClean="0"/>
          </a:p>
        </p:txBody>
      </p:sp>
    </p:spTree>
    <p:extLst>
      <p:ext uri="{BB962C8B-B14F-4D97-AF65-F5344CB8AC3E}">
        <p14:creationId xmlns:p14="http://schemas.microsoft.com/office/powerpoint/2010/main" val="415576327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ChangeArrowheads="1"/>
          </p:cNvSpPr>
          <p:nvPr/>
        </p:nvSpPr>
        <p:spPr bwMode="auto">
          <a:xfrm>
            <a:off x="0" y="0"/>
            <a:ext cx="9144000" cy="685800"/>
          </a:xfrm>
          <a:prstGeom prst="rect">
            <a:avLst/>
          </a:prstGeom>
          <a:solidFill>
            <a:srgbClr val="FFFFFF"/>
          </a:solidFill>
          <a:ln w="9525" algn="ctr">
            <a:noFill/>
            <a:miter lim="800000"/>
            <a:headEnd/>
            <a:tailEnd/>
          </a:ln>
        </p:spPr>
        <p:txBody>
          <a:bodyPr wrap="none" lIns="82124" tIns="41061" rIns="82124" bIns="41061" anchor="ctr"/>
          <a:lstStyle/>
          <a:p>
            <a:endParaRPr lang="es-ES"/>
          </a:p>
        </p:txBody>
      </p:sp>
      <p:pic>
        <p:nvPicPr>
          <p:cNvPr id="53251" name="Picture 3" descr="CNA_largo-onwhite"/>
          <p:cNvPicPr>
            <a:picLocks noChangeAspect="1" noChangeArrowheads="1"/>
          </p:cNvPicPr>
          <p:nvPr/>
        </p:nvPicPr>
        <p:blipFill>
          <a:blip r:embed="rId2" cstate="print"/>
          <a:srcRect/>
          <a:stretch>
            <a:fillRect/>
          </a:stretch>
        </p:blipFill>
        <p:spPr bwMode="auto">
          <a:xfrm>
            <a:off x="1508125" y="2741613"/>
            <a:ext cx="6097588" cy="892175"/>
          </a:xfrm>
          <a:prstGeom prst="rect">
            <a:avLst/>
          </a:prstGeom>
          <a:noFill/>
          <a:ln w="9525">
            <a:noFill/>
            <a:miter lim="800000"/>
            <a:headEnd/>
            <a:tailEnd/>
          </a:ln>
        </p:spPr>
      </p:pic>
    </p:spTree>
    <p:extLst>
      <p:ext uri="{BB962C8B-B14F-4D97-AF65-F5344CB8AC3E}">
        <p14:creationId xmlns:p14="http://schemas.microsoft.com/office/powerpoint/2010/main" val="2742531967"/>
      </p:ext>
    </p:extLst>
  </p:cSld>
  <p:clrMapOvr>
    <a:masterClrMapping/>
  </p:clrMapOvr>
  <p:transition spd="med">
    <p:wipe dir="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339725" y="492125"/>
            <a:ext cx="8456613" cy="871538"/>
          </a:xfrm>
        </p:spPr>
        <p:txBody>
          <a:bodyPr/>
          <a:lstStyle/>
          <a:p>
            <a:pPr algn="l" defTabSz="814365">
              <a:spcBef>
                <a:spcPct val="0"/>
              </a:spcBef>
              <a:spcAft>
                <a:spcPct val="0"/>
              </a:spcAft>
              <a:buNone/>
            </a:pPr>
            <a:r>
              <a:rPr lang="es-ES" sz="1800" b="1" i="0" smtClean="0">
                <a:solidFill>
                  <a:srgbClr val="708CA1"/>
                </a:solidFill>
                <a:latin typeface="Arial"/>
              </a:rPr>
              <a:t>Routing estático</a:t>
            </a:r>
            <a:r>
              <a:rPr lang="es-ES" sz="3200" b="1" i="0" smtClean="0">
                <a:solidFill>
                  <a:srgbClr val="708CA1"/>
                </a:solidFill>
                <a:latin typeface="Arial"/>
              </a:rPr>
              <a:t/>
            </a:r>
            <a:br>
              <a:rPr lang="es-ES" sz="3200" b="1" i="0" smtClean="0">
                <a:solidFill>
                  <a:srgbClr val="708CA1"/>
                </a:solidFill>
                <a:latin typeface="Arial"/>
              </a:rPr>
            </a:br>
            <a:r>
              <a:rPr lang="es-ES" sz="3200" b="1" i="0" smtClean="0">
                <a:solidFill>
                  <a:srgbClr val="708CA1"/>
                </a:solidFill>
                <a:latin typeface="Arial"/>
              </a:rPr>
              <a:t>¿Por qué utilizar el routing estático?</a:t>
            </a:r>
            <a:endParaRPr lang="es-ES" smtClean="0">
              <a:solidFill>
                <a:schemeClr val="accent5">
                  <a:lumMod val="75000"/>
                </a:schemeClr>
              </a:solidFill>
              <a:cs typeface="Arial" pitchFamily="34" charset="0"/>
            </a:endParaRPr>
          </a:p>
        </p:txBody>
      </p:sp>
      <p:sp>
        <p:nvSpPr>
          <p:cNvPr id="38915" name="Content Placeholder 5"/>
          <p:cNvSpPr>
            <a:spLocks noGrp="1"/>
          </p:cNvSpPr>
          <p:nvPr>
            <p:ph idx="1"/>
          </p:nvPr>
        </p:nvSpPr>
        <p:spPr>
          <a:xfrm>
            <a:off x="554038" y="1565275"/>
            <a:ext cx="7940675" cy="4386263"/>
          </a:xfrm>
        </p:spPr>
        <p:txBody>
          <a:bodyPr/>
          <a:lstStyle/>
          <a:p>
            <a:pPr marL="0" indent="0" algn="l" defTabSz="814365">
              <a:spcBef>
                <a:spcPct val="50000"/>
              </a:spcBef>
              <a:spcAft>
                <a:spcPct val="0"/>
              </a:spcAft>
              <a:buNone/>
            </a:pPr>
            <a:r>
              <a:rPr lang="es-ES" sz="2400" b="0" i="0" smtClean="0">
                <a:solidFill>
                  <a:srgbClr val="000000"/>
                </a:solidFill>
                <a:latin typeface="Arial"/>
              </a:rPr>
              <a:t>El routing estático proporciona algunas ventajas en comparación con el routing dinámico, por ejemplo:</a:t>
            </a:r>
          </a:p>
          <a:p>
            <a:pPr marL="236555" indent="-236555" algn="l" defTabSz="814365">
              <a:lnSpc>
                <a:spcPct val="95000"/>
              </a:lnSpc>
              <a:spcBef>
                <a:spcPct val="50000"/>
              </a:spcBef>
              <a:spcAft>
                <a:spcPct val="0"/>
              </a:spcAft>
              <a:buClr>
                <a:srgbClr val="708CA1"/>
              </a:buClr>
              <a:buFont typeface="Wingdings"/>
              <a:buChar char="§"/>
            </a:pPr>
            <a:r>
              <a:rPr lang="es-ES" sz="2400" b="0" i="0" smtClean="0">
                <a:solidFill>
                  <a:srgbClr val="000000"/>
                </a:solidFill>
                <a:latin typeface="Arial"/>
              </a:rPr>
              <a:t>Las rutas estáticas no se anuncian a través de la red, lo cual aumenta la seguridad.</a:t>
            </a:r>
          </a:p>
          <a:p>
            <a:pPr marL="236555" indent="-236555" algn="l" defTabSz="814365">
              <a:lnSpc>
                <a:spcPct val="95000"/>
              </a:lnSpc>
              <a:spcBef>
                <a:spcPct val="50000"/>
              </a:spcBef>
              <a:spcAft>
                <a:spcPct val="0"/>
              </a:spcAft>
              <a:buClr>
                <a:srgbClr val="708CA1"/>
              </a:buClr>
              <a:buFont typeface="Wingdings"/>
              <a:buChar char="§"/>
            </a:pPr>
            <a:r>
              <a:rPr lang="es-ES" sz="2400" b="0" i="0" smtClean="0">
                <a:solidFill>
                  <a:srgbClr val="000000"/>
                </a:solidFill>
                <a:latin typeface="Arial"/>
              </a:rPr>
              <a:t>Las rutas estáticas consumen menos ancho de banda que los protocolos de routing dinámico. No se utiliza ningún ciclo de CPU para calcular y comunicar las rutas.</a:t>
            </a:r>
          </a:p>
          <a:p>
            <a:pPr marL="236555" indent="-236555" algn="l" defTabSz="814365">
              <a:lnSpc>
                <a:spcPct val="95000"/>
              </a:lnSpc>
              <a:spcBef>
                <a:spcPct val="50000"/>
              </a:spcBef>
              <a:spcAft>
                <a:spcPct val="0"/>
              </a:spcAft>
              <a:buClr>
                <a:srgbClr val="708CA1"/>
              </a:buClr>
              <a:buFont typeface="Wingdings"/>
              <a:buChar char="§"/>
            </a:pPr>
            <a:r>
              <a:rPr lang="es-ES" sz="2400" b="0" i="0" smtClean="0">
                <a:solidFill>
                  <a:srgbClr val="000000"/>
                </a:solidFill>
                <a:latin typeface="Arial"/>
              </a:rPr>
              <a:t>La ruta que usa una ruta estática para enviar datos es conocida.</a:t>
            </a:r>
            <a:endParaRPr lang="es-ES"/>
          </a:p>
        </p:txBody>
      </p:sp>
    </p:spTree>
    <p:extLst>
      <p:ext uri="{BB962C8B-B14F-4D97-AF65-F5344CB8AC3E}">
        <p14:creationId xmlns:p14="http://schemas.microsoft.com/office/powerpoint/2010/main" val="1942553191"/>
      </p:ext>
    </p:extLst>
  </p:cSld>
  <p:clrMapOvr>
    <a:masterClrMapping/>
  </p:clrMapOvr>
  <p:transition spd="med">
    <p:wipe dir="r"/>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311150" y="2263775"/>
            <a:ext cx="3854450" cy="1481138"/>
          </a:xfrm>
        </p:spPr>
        <p:txBody>
          <a:bodyPr/>
          <a:lstStyle/>
          <a:p>
            <a:pPr algn="l" defTabSz="814365">
              <a:spcBef>
                <a:spcPct val="0"/>
              </a:spcBef>
              <a:buNone/>
            </a:pPr>
            <a:r>
              <a:rPr lang="es-ES" sz="2800" b="0" i="0" smtClean="0">
                <a:solidFill>
                  <a:srgbClr val="FFFFFF"/>
                </a:solidFill>
                <a:latin typeface="Arial"/>
                <a:ea typeface="+mj-ea"/>
                <a:cs typeface="+mj-cs"/>
              </a:rPr>
              <a:t>Capítulo 7: Routing dinámico</a:t>
            </a:r>
            <a:endParaRPr lang="es-ES" sz="2800" b="0" i="0">
              <a:solidFill>
                <a:srgbClr val="FFFFFF"/>
              </a:solidFill>
              <a:latin typeface="Arial"/>
              <a:ea typeface="+mj-ea"/>
              <a:cs typeface="+mj-cs"/>
            </a:endParaRPr>
          </a:p>
        </p:txBody>
      </p:sp>
      <p:sp>
        <p:nvSpPr>
          <p:cNvPr id="5123" name="Rectangle 3"/>
          <p:cNvSpPr>
            <a:spLocks noGrp="1" noChangeArrowheads="1"/>
          </p:cNvSpPr>
          <p:nvPr>
            <p:ph type="subTitle" idx="1"/>
          </p:nvPr>
        </p:nvSpPr>
        <p:spPr>
          <a:xfrm>
            <a:off x="311150" y="4672013"/>
            <a:ext cx="6788150" cy="658812"/>
          </a:xfrm>
        </p:spPr>
        <p:txBody>
          <a:bodyPr/>
          <a:lstStyle/>
          <a:p>
            <a:pPr marL="0" indent="0">
              <a:buNone/>
            </a:pPr>
            <a:r>
              <a:rPr lang="es-ES" sz="2400" b="1" i="0" smtClean="0">
                <a:solidFill>
                  <a:srgbClr val="000000"/>
                </a:solidFill>
              </a:rPr>
              <a:t>Protocolos de routing</a:t>
            </a:r>
            <a:endParaRPr lang="es-ES" sz="2400" b="1" i="0">
              <a:solidFill>
                <a:srgbClr val="000000"/>
              </a:solidFill>
            </a:endParaRPr>
          </a:p>
        </p:txBody>
      </p:sp>
    </p:spTree>
    <p:extLst>
      <p:ext uri="{BB962C8B-B14F-4D97-AF65-F5344CB8AC3E}">
        <p14:creationId xmlns:p14="http://schemas.microsoft.com/office/powerpoint/2010/main" val="1654841184"/>
      </p:ext>
    </p:extLst>
  </p:cSld>
  <p:clrMapOvr>
    <a:masterClrMapping/>
  </p:clrMapOvr>
  <p:transition>
    <p:wipe dir="r"/>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274638" y="493713"/>
            <a:ext cx="8145462" cy="838200"/>
          </a:xfrm>
        </p:spPr>
        <p:txBody>
          <a:bodyPr/>
          <a:lstStyle/>
          <a:p>
            <a:pPr algn="l" defTabSz="814365">
              <a:spcBef>
                <a:spcPct val="0"/>
              </a:spcBef>
              <a:spcAft>
                <a:spcPct val="0"/>
              </a:spcAft>
              <a:buNone/>
            </a:pPr>
            <a:r>
              <a:rPr lang="es-ES" sz="3200" b="1" i="0" smtClean="0">
                <a:solidFill>
                  <a:srgbClr val="708CA1"/>
                </a:solidFill>
                <a:latin typeface="Arial"/>
                <a:ea typeface="ＭＳ Ｐゴシック"/>
              </a:rPr>
              <a:t>Capítulo 7</a:t>
            </a:r>
            <a:endParaRPr lang="es-ES" smtClean="0">
              <a:ea typeface="ＭＳ Ｐゴシック" pitchFamily="34" charset="-128"/>
            </a:endParaRPr>
          </a:p>
        </p:txBody>
      </p:sp>
      <p:sp>
        <p:nvSpPr>
          <p:cNvPr id="6147" name="Rectangle 3"/>
          <p:cNvSpPr>
            <a:spLocks noGrp="1" noChangeArrowheads="1"/>
          </p:cNvSpPr>
          <p:nvPr>
            <p:ph idx="1"/>
          </p:nvPr>
        </p:nvSpPr>
        <p:spPr>
          <a:xfrm>
            <a:off x="747713" y="1601788"/>
            <a:ext cx="8131175" cy="4437062"/>
          </a:xfrm>
        </p:spPr>
        <p:txBody>
          <a:bodyPr/>
          <a:lstStyle/>
          <a:p>
            <a:pPr marL="0" indent="0" algn="l" defTabSz="814365">
              <a:spcBef>
                <a:spcPct val="50000"/>
              </a:spcBef>
              <a:spcAft>
                <a:spcPct val="0"/>
              </a:spcAft>
              <a:buNone/>
            </a:pPr>
            <a:r>
              <a:rPr lang="es-ES" sz="2400" b="0" i="0" smtClean="0">
                <a:solidFill>
                  <a:srgbClr val="000000"/>
                </a:solidFill>
                <a:latin typeface="Arial"/>
                <a:ea typeface="+mn-ea"/>
                <a:cs typeface="Arial"/>
              </a:rPr>
              <a:t>7.1 Protocolos de routing dinámico</a:t>
            </a:r>
          </a:p>
          <a:p>
            <a:pPr marL="0" indent="0" algn="l" defTabSz="814365">
              <a:spcBef>
                <a:spcPct val="50000"/>
              </a:spcBef>
              <a:spcAft>
                <a:spcPct val="0"/>
              </a:spcAft>
              <a:buNone/>
            </a:pPr>
            <a:r>
              <a:rPr lang="es-ES" sz="2400" b="0" i="0" smtClean="0">
                <a:solidFill>
                  <a:srgbClr val="000000"/>
                </a:solidFill>
                <a:latin typeface="Arial"/>
                <a:ea typeface="+mn-ea"/>
                <a:cs typeface="Arial"/>
              </a:rPr>
              <a:t>7.2 Routing dinámico vector distancia</a:t>
            </a:r>
          </a:p>
          <a:p>
            <a:pPr marL="0" indent="0" algn="l" defTabSz="814365">
              <a:spcBef>
                <a:spcPct val="50000"/>
              </a:spcBef>
              <a:spcAft>
                <a:spcPct val="0"/>
              </a:spcAft>
              <a:buNone/>
            </a:pPr>
            <a:r>
              <a:rPr lang="es-ES" sz="2400" b="0" i="0" smtClean="0">
                <a:solidFill>
                  <a:srgbClr val="000000"/>
                </a:solidFill>
                <a:latin typeface="Arial"/>
                <a:ea typeface="+mn-ea"/>
                <a:cs typeface="Arial"/>
              </a:rPr>
              <a:t>7.3 Routing RIP y RIPng</a:t>
            </a:r>
          </a:p>
          <a:p>
            <a:pPr marL="0" indent="0" algn="l" defTabSz="814365">
              <a:spcBef>
                <a:spcPct val="50000"/>
              </a:spcBef>
              <a:spcAft>
                <a:spcPct val="0"/>
              </a:spcAft>
              <a:buNone/>
            </a:pPr>
            <a:r>
              <a:rPr lang="es-ES" sz="2400" b="0" i="0" smtClean="0">
                <a:solidFill>
                  <a:srgbClr val="000000"/>
                </a:solidFill>
                <a:latin typeface="Arial"/>
                <a:ea typeface="+mn-ea"/>
                <a:cs typeface="Arial"/>
              </a:rPr>
              <a:t>7.4 Routing dinámico de estado de enlace</a:t>
            </a:r>
          </a:p>
          <a:p>
            <a:pPr marL="0" indent="0" algn="l" defTabSz="814365">
              <a:spcBef>
                <a:spcPct val="50000"/>
              </a:spcBef>
              <a:spcAft>
                <a:spcPct val="0"/>
              </a:spcAft>
              <a:buNone/>
            </a:pPr>
            <a:r>
              <a:rPr lang="es-ES" sz="2400" b="0" i="0" smtClean="0">
                <a:solidFill>
                  <a:srgbClr val="000000"/>
                </a:solidFill>
                <a:latin typeface="Arial"/>
                <a:ea typeface="+mn-ea"/>
                <a:cs typeface="Arial"/>
              </a:rPr>
              <a:t>7.5 La tabla de routing</a:t>
            </a:r>
          </a:p>
          <a:p>
            <a:pPr marL="0" indent="0" algn="l" defTabSz="814365">
              <a:spcBef>
                <a:spcPct val="50000"/>
              </a:spcBef>
              <a:spcAft>
                <a:spcPct val="0"/>
              </a:spcAft>
              <a:buNone/>
            </a:pPr>
            <a:r>
              <a:rPr lang="es-ES" sz="2400" b="0" i="0" smtClean="0">
                <a:solidFill>
                  <a:srgbClr val="000000"/>
                </a:solidFill>
                <a:latin typeface="Arial"/>
                <a:ea typeface="+mn-ea"/>
                <a:cs typeface="Arial"/>
              </a:rPr>
              <a:t>7.6 Resumen</a:t>
            </a:r>
            <a:endParaRPr lang="es-ES" sz="2400" b="0" i="0">
              <a:solidFill>
                <a:srgbClr val="000000"/>
              </a:solidFill>
              <a:latin typeface="Arial"/>
              <a:ea typeface="+mn-ea"/>
              <a:cs typeface="Arial"/>
            </a:endParaRPr>
          </a:p>
        </p:txBody>
      </p:sp>
    </p:spTree>
    <p:extLst>
      <p:ext uri="{BB962C8B-B14F-4D97-AF65-F5344CB8AC3E}">
        <p14:creationId xmlns:p14="http://schemas.microsoft.com/office/powerpoint/2010/main" val="467550828"/>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title"/>
          </p:nvPr>
        </p:nvSpPr>
        <p:spPr>
          <a:xfrm>
            <a:off x="627063" y="434975"/>
            <a:ext cx="8145462" cy="838200"/>
          </a:xfrm>
        </p:spPr>
        <p:txBody>
          <a:bodyPr/>
          <a:lstStyle/>
          <a:p>
            <a:pPr algn="l" defTabSz="814365">
              <a:lnSpc>
                <a:spcPct val="90000"/>
              </a:lnSpc>
              <a:spcBef>
                <a:spcPct val="0"/>
              </a:spcBef>
              <a:spcAft>
                <a:spcPct val="0"/>
              </a:spcAft>
              <a:buNone/>
            </a:pPr>
            <a:r>
              <a:rPr lang="es-ES" sz="3200" b="1" i="0" smtClean="0">
                <a:solidFill>
                  <a:srgbClr val="708CA1"/>
                </a:solidFill>
                <a:latin typeface="Arial"/>
                <a:ea typeface="+mj-ea"/>
                <a:cs typeface="+mj-cs"/>
              </a:rPr>
              <a:t>Capítulo 7: Objetivos</a:t>
            </a:r>
            <a:endParaRPr lang="es-ES" sz="3200" b="1" i="0">
              <a:solidFill>
                <a:srgbClr val="708CA1"/>
              </a:solidFill>
              <a:latin typeface="Arial"/>
              <a:ea typeface="+mj-ea"/>
              <a:cs typeface="+mj-cs"/>
            </a:endParaRPr>
          </a:p>
        </p:txBody>
      </p:sp>
      <p:sp>
        <p:nvSpPr>
          <p:cNvPr id="7171" name="Content Placeholder 2"/>
          <p:cNvSpPr>
            <a:spLocks noGrp="1"/>
          </p:cNvSpPr>
          <p:nvPr>
            <p:ph idx="1"/>
          </p:nvPr>
        </p:nvSpPr>
        <p:spPr>
          <a:xfrm>
            <a:off x="684667" y="1477509"/>
            <a:ext cx="8197850" cy="4575175"/>
          </a:xfrm>
        </p:spPr>
        <p:txBody>
          <a:bodyPr/>
          <a:lstStyle/>
          <a:p>
            <a:pPr marL="236555" indent="-236555" algn="l" defTabSz="814365">
              <a:lnSpc>
                <a:spcPct val="95000"/>
              </a:lnSpc>
              <a:spcBef>
                <a:spcPct val="50000"/>
              </a:spcBef>
              <a:spcAft>
                <a:spcPct val="0"/>
              </a:spcAft>
              <a:buClr>
                <a:srgbClr val="708CA1"/>
              </a:buClr>
              <a:buFont typeface="Wingdings"/>
              <a:buChar char="§"/>
            </a:pPr>
            <a:r>
              <a:rPr lang="es-ES" sz="2000" b="0" i="0" smtClean="0">
                <a:solidFill>
                  <a:srgbClr val="000000"/>
                </a:solidFill>
                <a:latin typeface="Arial"/>
              </a:rPr>
              <a:t>Explicar el funcionamiento básico de los protocolos de routing dinámico.</a:t>
            </a:r>
          </a:p>
          <a:p>
            <a:pPr marL="236555" indent="-236555" algn="l" defTabSz="814365">
              <a:lnSpc>
                <a:spcPct val="95000"/>
              </a:lnSpc>
              <a:spcBef>
                <a:spcPct val="50000"/>
              </a:spcBef>
              <a:spcAft>
                <a:spcPct val="0"/>
              </a:spcAft>
              <a:buClr>
                <a:srgbClr val="708CA1"/>
              </a:buClr>
              <a:buFont typeface="Wingdings"/>
              <a:buChar char="§"/>
            </a:pPr>
            <a:r>
              <a:rPr lang="es-ES" sz="2000" b="0" i="0" smtClean="0">
                <a:solidFill>
                  <a:srgbClr val="000000"/>
                </a:solidFill>
                <a:latin typeface="Arial"/>
              </a:rPr>
              <a:t>Comparar el routing dinámico y el estático.</a:t>
            </a:r>
          </a:p>
          <a:p>
            <a:pPr marL="236555" indent="-236555" algn="l" defTabSz="814365">
              <a:lnSpc>
                <a:spcPct val="95000"/>
              </a:lnSpc>
              <a:spcBef>
                <a:spcPct val="50000"/>
              </a:spcBef>
              <a:spcAft>
                <a:spcPct val="0"/>
              </a:spcAft>
              <a:buClr>
                <a:srgbClr val="708CA1"/>
              </a:buClr>
              <a:buFont typeface="Wingdings"/>
              <a:buChar char="§"/>
            </a:pPr>
            <a:r>
              <a:rPr lang="es-ES" sz="2000" b="0" i="0" smtClean="0">
                <a:solidFill>
                  <a:srgbClr val="000000"/>
                </a:solidFill>
                <a:latin typeface="Arial"/>
              </a:rPr>
              <a:t>Determinar cuáles son las redes que están disponibles durante la fase inicial de detección de redes.</a:t>
            </a:r>
          </a:p>
          <a:p>
            <a:pPr marL="236555" indent="-236555" algn="l" defTabSz="814365">
              <a:lnSpc>
                <a:spcPct val="95000"/>
              </a:lnSpc>
              <a:spcBef>
                <a:spcPct val="50000"/>
              </a:spcBef>
              <a:spcAft>
                <a:spcPct val="0"/>
              </a:spcAft>
              <a:buClr>
                <a:srgbClr val="708CA1"/>
              </a:buClr>
              <a:buFont typeface="Wingdings"/>
              <a:buChar char="§"/>
            </a:pPr>
            <a:r>
              <a:rPr lang="es-ES" sz="2000" b="0" i="0" smtClean="0">
                <a:solidFill>
                  <a:srgbClr val="000000"/>
                </a:solidFill>
                <a:latin typeface="Arial"/>
              </a:rPr>
              <a:t>Definir las distintas categorías de los protocolos de routing.</a:t>
            </a:r>
          </a:p>
          <a:p>
            <a:pPr marL="236555" indent="-236555" algn="l" defTabSz="814365">
              <a:lnSpc>
                <a:spcPct val="95000"/>
              </a:lnSpc>
              <a:spcBef>
                <a:spcPct val="50000"/>
              </a:spcBef>
              <a:spcAft>
                <a:spcPct val="0"/>
              </a:spcAft>
              <a:buClr>
                <a:srgbClr val="708CA1"/>
              </a:buClr>
              <a:buFont typeface="Wingdings"/>
              <a:buChar char="§"/>
            </a:pPr>
            <a:r>
              <a:rPr lang="es-ES" sz="2000" b="0" i="0" smtClean="0">
                <a:solidFill>
                  <a:srgbClr val="000000"/>
                </a:solidFill>
                <a:latin typeface="Arial"/>
              </a:rPr>
              <a:t>Describir el proceso por el cual los protocolos de routing vector distancia descubren otras redes.</a:t>
            </a:r>
          </a:p>
          <a:p>
            <a:pPr marL="236555" indent="-236555" algn="l" defTabSz="814365">
              <a:lnSpc>
                <a:spcPct val="95000"/>
              </a:lnSpc>
              <a:spcBef>
                <a:spcPct val="50000"/>
              </a:spcBef>
              <a:spcAft>
                <a:spcPct val="0"/>
              </a:spcAft>
              <a:buClr>
                <a:srgbClr val="708CA1"/>
              </a:buClr>
              <a:buFont typeface="Wingdings"/>
              <a:buChar char="§"/>
            </a:pPr>
            <a:r>
              <a:rPr lang="es-ES" sz="2000" b="0" i="0" smtClean="0">
                <a:solidFill>
                  <a:srgbClr val="000000"/>
                </a:solidFill>
                <a:latin typeface="Arial"/>
              </a:rPr>
              <a:t>Identificar los tipos de protocolos de routing vector distancia.</a:t>
            </a:r>
          </a:p>
          <a:p>
            <a:pPr marL="236555" indent="-236555" algn="l" defTabSz="814365">
              <a:lnSpc>
                <a:spcPct val="95000"/>
              </a:lnSpc>
              <a:spcBef>
                <a:spcPct val="50000"/>
              </a:spcBef>
              <a:spcAft>
                <a:spcPct val="0"/>
              </a:spcAft>
              <a:buClr>
                <a:srgbClr val="708CA1"/>
              </a:buClr>
              <a:buFont typeface="Wingdings"/>
              <a:buChar char="§"/>
            </a:pPr>
            <a:r>
              <a:rPr lang="es-ES" sz="2000" b="0" i="0" smtClean="0">
                <a:solidFill>
                  <a:srgbClr val="000000"/>
                </a:solidFill>
                <a:latin typeface="Arial"/>
              </a:rPr>
              <a:t>Configurar el protocolo de routing RIP.</a:t>
            </a:r>
          </a:p>
          <a:p>
            <a:pPr marL="236555" indent="-236555" algn="l" defTabSz="814365">
              <a:lnSpc>
                <a:spcPct val="95000"/>
              </a:lnSpc>
              <a:spcBef>
                <a:spcPct val="50000"/>
              </a:spcBef>
              <a:spcAft>
                <a:spcPct val="0"/>
              </a:spcAft>
              <a:buClr>
                <a:srgbClr val="708CA1"/>
              </a:buClr>
              <a:buFont typeface="Wingdings"/>
              <a:buChar char="§"/>
            </a:pPr>
            <a:r>
              <a:rPr lang="es-ES" sz="2000" b="0" i="0" smtClean="0">
                <a:solidFill>
                  <a:srgbClr val="000000"/>
                </a:solidFill>
                <a:latin typeface="Arial"/>
              </a:rPr>
              <a:t>Configurar el protocolo de routing RIPng.</a:t>
            </a:r>
          </a:p>
          <a:p>
            <a:pPr marL="236555" indent="-236555" algn="l" defTabSz="814365">
              <a:lnSpc>
                <a:spcPct val="95000"/>
              </a:lnSpc>
              <a:spcBef>
                <a:spcPct val="50000"/>
              </a:spcBef>
              <a:spcAft>
                <a:spcPct val="0"/>
              </a:spcAft>
              <a:buClr>
                <a:srgbClr val="708CA1"/>
              </a:buClr>
              <a:buFont typeface="Wingdings"/>
              <a:buChar char="§"/>
            </a:pPr>
            <a:r>
              <a:rPr lang="es-ES" sz="2000" b="0" i="0" smtClean="0">
                <a:solidFill>
                  <a:srgbClr val="000000"/>
                </a:solidFill>
                <a:latin typeface="Arial"/>
              </a:rPr>
              <a:t>Explicar el proceso por el cual los protocolos de routing de estado de enlace descubren otras redes.</a:t>
            </a:r>
          </a:p>
          <a:p>
            <a:pPr marL="236555" indent="-236555" algn="l" defTabSz="814365">
              <a:lnSpc>
                <a:spcPct val="95000"/>
              </a:lnSpc>
              <a:spcBef>
                <a:spcPct val="50000"/>
              </a:spcBef>
              <a:spcAft>
                <a:spcPct val="0"/>
              </a:spcAft>
              <a:buClr>
                <a:srgbClr val="708CA1"/>
              </a:buClr>
              <a:buFont typeface="Wingdings"/>
              <a:buChar char="§"/>
            </a:pPr>
            <a:endParaRPr lang="es-ES" sz="2000" smtClean="0"/>
          </a:p>
        </p:txBody>
      </p:sp>
    </p:spTree>
    <p:extLst>
      <p:ext uri="{BB962C8B-B14F-4D97-AF65-F5344CB8AC3E}">
        <p14:creationId xmlns:p14="http://schemas.microsoft.com/office/powerpoint/2010/main" val="2517355157"/>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title"/>
          </p:nvPr>
        </p:nvSpPr>
        <p:spPr>
          <a:xfrm>
            <a:off x="627063" y="434975"/>
            <a:ext cx="8145462" cy="838200"/>
          </a:xfrm>
        </p:spPr>
        <p:txBody>
          <a:bodyPr/>
          <a:lstStyle/>
          <a:p>
            <a:pPr algn="l" defTabSz="814365">
              <a:lnSpc>
                <a:spcPct val="90000"/>
              </a:lnSpc>
              <a:spcBef>
                <a:spcPct val="0"/>
              </a:spcBef>
              <a:spcAft>
                <a:spcPct val="0"/>
              </a:spcAft>
              <a:buNone/>
            </a:pPr>
            <a:r>
              <a:rPr lang="es-ES" sz="3200" b="1" i="0" smtClean="0">
                <a:solidFill>
                  <a:srgbClr val="708CA1"/>
                </a:solidFill>
                <a:latin typeface="Arial"/>
                <a:ea typeface="+mj-ea"/>
                <a:cs typeface="+mj-cs"/>
              </a:rPr>
              <a:t>Capítulo 7: Objetivos (continuación)</a:t>
            </a:r>
            <a:endParaRPr lang="es-ES" sz="3200" b="1" i="0">
              <a:solidFill>
                <a:srgbClr val="708CA1"/>
              </a:solidFill>
              <a:latin typeface="Arial"/>
              <a:ea typeface="+mj-ea"/>
              <a:cs typeface="+mj-cs"/>
            </a:endParaRPr>
          </a:p>
        </p:txBody>
      </p:sp>
      <p:sp>
        <p:nvSpPr>
          <p:cNvPr id="7171" name="Content Placeholder 2"/>
          <p:cNvSpPr>
            <a:spLocks noGrp="1"/>
          </p:cNvSpPr>
          <p:nvPr>
            <p:ph idx="1"/>
          </p:nvPr>
        </p:nvSpPr>
        <p:spPr>
          <a:xfrm>
            <a:off x="684666" y="1477509"/>
            <a:ext cx="8197850" cy="4575175"/>
          </a:xfrm>
        </p:spPr>
        <p:txBody>
          <a:bodyPr/>
          <a:lstStyle/>
          <a:p>
            <a:pPr marL="236555" indent="-236555" algn="l" defTabSz="814365">
              <a:lnSpc>
                <a:spcPct val="95000"/>
              </a:lnSpc>
              <a:spcBef>
                <a:spcPct val="50000"/>
              </a:spcBef>
              <a:spcAft>
                <a:spcPct val="0"/>
              </a:spcAft>
              <a:buClr>
                <a:srgbClr val="708CA1"/>
              </a:buClr>
              <a:buFont typeface="Wingdings"/>
              <a:buChar char="§"/>
            </a:pPr>
            <a:r>
              <a:rPr lang="es-ES" sz="2000" b="0" i="0" smtClean="0">
                <a:solidFill>
                  <a:srgbClr val="000000"/>
                </a:solidFill>
                <a:latin typeface="Arial"/>
                <a:ea typeface="+mn-ea"/>
                <a:cs typeface="+mn-cs"/>
              </a:rPr>
              <a:t>Describir la información que se envía en una actualización de estado de enlace.</a:t>
            </a:r>
          </a:p>
          <a:p>
            <a:pPr marL="236555" indent="-236555" algn="l" defTabSz="814365">
              <a:lnSpc>
                <a:spcPct val="95000"/>
              </a:lnSpc>
              <a:spcBef>
                <a:spcPct val="50000"/>
              </a:spcBef>
              <a:spcAft>
                <a:spcPct val="0"/>
              </a:spcAft>
              <a:buClr>
                <a:srgbClr val="708CA1"/>
              </a:buClr>
              <a:buFont typeface="Wingdings"/>
              <a:buChar char="§"/>
            </a:pPr>
            <a:r>
              <a:rPr lang="es-ES" sz="2000" b="0" i="0" smtClean="0">
                <a:solidFill>
                  <a:srgbClr val="000000"/>
                </a:solidFill>
                <a:latin typeface="Arial"/>
                <a:ea typeface="+mn-ea"/>
                <a:cs typeface="+mn-cs"/>
              </a:rPr>
              <a:t>Explicar las ventajas y desventajas que implica utilizar protocolos de routing de estado de enlace.</a:t>
            </a:r>
          </a:p>
          <a:p>
            <a:pPr marL="236555" indent="-236555" algn="l" defTabSz="814365">
              <a:lnSpc>
                <a:spcPct val="95000"/>
              </a:lnSpc>
              <a:spcBef>
                <a:spcPct val="50000"/>
              </a:spcBef>
              <a:spcAft>
                <a:spcPct val="0"/>
              </a:spcAft>
              <a:buClr>
                <a:srgbClr val="708CA1"/>
              </a:buClr>
              <a:buFont typeface="Wingdings"/>
              <a:buChar char="§"/>
            </a:pPr>
            <a:r>
              <a:rPr lang="es-ES" sz="2000" b="0" i="0" smtClean="0">
                <a:solidFill>
                  <a:srgbClr val="000000"/>
                </a:solidFill>
                <a:latin typeface="Arial"/>
                <a:ea typeface="+mn-ea"/>
                <a:cs typeface="+mn-cs"/>
              </a:rPr>
              <a:t>Identificar los protocolos que utilizan el proceso de routing de estado de enlace. (OSPF, IS-IS).</a:t>
            </a:r>
          </a:p>
          <a:p>
            <a:pPr marL="236555" indent="-236555" algn="l" defTabSz="814365">
              <a:lnSpc>
                <a:spcPct val="95000"/>
              </a:lnSpc>
              <a:spcBef>
                <a:spcPct val="50000"/>
              </a:spcBef>
              <a:spcAft>
                <a:spcPct val="0"/>
              </a:spcAft>
              <a:buClr>
                <a:srgbClr val="708CA1"/>
              </a:buClr>
              <a:buFont typeface="Wingdings"/>
              <a:buChar char="§"/>
            </a:pPr>
            <a:r>
              <a:rPr lang="es-ES" sz="2000" b="0" i="0" smtClean="0">
                <a:solidFill>
                  <a:srgbClr val="000000"/>
                </a:solidFill>
                <a:latin typeface="Arial"/>
                <a:ea typeface="+mn-ea"/>
                <a:cs typeface="+mn-cs"/>
              </a:rPr>
              <a:t>Determinar el origen de la ruta, la distancia administrativa y la métrica para una ruta determinada.</a:t>
            </a:r>
          </a:p>
          <a:p>
            <a:pPr marL="236555" indent="-236555" algn="l" defTabSz="814365">
              <a:lnSpc>
                <a:spcPct val="95000"/>
              </a:lnSpc>
              <a:spcBef>
                <a:spcPct val="50000"/>
              </a:spcBef>
              <a:spcAft>
                <a:spcPct val="0"/>
              </a:spcAft>
              <a:buClr>
                <a:srgbClr val="708CA1"/>
              </a:buClr>
              <a:buFont typeface="Wingdings"/>
              <a:buChar char="§"/>
            </a:pPr>
            <a:r>
              <a:rPr lang="es-ES" sz="2000" b="0" i="0" smtClean="0">
                <a:solidFill>
                  <a:srgbClr val="000000"/>
                </a:solidFill>
                <a:latin typeface="Arial"/>
                <a:ea typeface="+mn-ea"/>
                <a:cs typeface="+mn-cs"/>
              </a:rPr>
              <a:t>Explicar el concepto de la relación de nivel principal/secundario en una tabla de routing creada de forma dinámica.</a:t>
            </a:r>
          </a:p>
          <a:p>
            <a:pPr marL="236555" indent="-236555" algn="l" defTabSz="814365">
              <a:lnSpc>
                <a:spcPct val="95000"/>
              </a:lnSpc>
              <a:spcBef>
                <a:spcPct val="50000"/>
              </a:spcBef>
              <a:spcAft>
                <a:spcPct val="0"/>
              </a:spcAft>
              <a:buClr>
                <a:srgbClr val="708CA1"/>
              </a:buClr>
              <a:buFont typeface="Wingdings"/>
              <a:buChar char="§"/>
            </a:pPr>
            <a:r>
              <a:rPr lang="es-ES" sz="2000" b="0" i="0" smtClean="0">
                <a:solidFill>
                  <a:srgbClr val="000000"/>
                </a:solidFill>
                <a:latin typeface="Arial"/>
                <a:ea typeface="+mn-ea"/>
                <a:cs typeface="+mn-cs"/>
              </a:rPr>
              <a:t>Comparar el proceso de búsqueda de rutas IPv4 sin clase y el proceso de búsqueda IPv6.</a:t>
            </a:r>
          </a:p>
          <a:p>
            <a:pPr marL="236555" indent="-236555" algn="l" defTabSz="814365">
              <a:lnSpc>
                <a:spcPct val="95000"/>
              </a:lnSpc>
              <a:spcBef>
                <a:spcPct val="50000"/>
              </a:spcBef>
              <a:spcAft>
                <a:spcPct val="0"/>
              </a:spcAft>
              <a:buClr>
                <a:srgbClr val="708CA1"/>
              </a:buClr>
              <a:buFont typeface="Wingdings"/>
              <a:buChar char="§"/>
            </a:pPr>
            <a:r>
              <a:rPr lang="es-ES" sz="2000" b="0" i="0" smtClean="0">
                <a:solidFill>
                  <a:srgbClr val="000000"/>
                </a:solidFill>
                <a:latin typeface="Arial"/>
                <a:ea typeface="+mn-ea"/>
                <a:cs typeface="+mn-cs"/>
              </a:rPr>
              <a:t>Analizar una tabla de routing para determinar cuál es la ruta que se utilizará para reenviar un paquete.</a:t>
            </a:r>
            <a:endParaRPr lang="es-ES" sz="2000" b="0" i="0">
              <a:solidFill>
                <a:srgbClr val="000000"/>
              </a:solidFill>
              <a:latin typeface="Arial"/>
              <a:ea typeface="+mn-ea"/>
              <a:cs typeface="+mn-cs"/>
            </a:endParaRPr>
          </a:p>
        </p:txBody>
      </p:sp>
    </p:spTree>
    <p:extLst>
      <p:ext uri="{BB962C8B-B14F-4D97-AF65-F5344CB8AC3E}">
        <p14:creationId xmlns:p14="http://schemas.microsoft.com/office/powerpoint/2010/main" val="1559375021"/>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296182" y="854982"/>
            <a:ext cx="8456613" cy="871538"/>
          </a:xfrm>
        </p:spPr>
        <p:txBody>
          <a:bodyPr/>
          <a:lstStyle/>
          <a:p>
            <a:pPr algn="l" defTabSz="814365">
              <a:spcBef>
                <a:spcPct val="0"/>
              </a:spcBef>
              <a:spcAft>
                <a:spcPct val="0"/>
              </a:spcAft>
              <a:buNone/>
            </a:pPr>
            <a:r>
              <a:rPr lang="es-ES" sz="3200" b="1" i="0" smtClean="0">
                <a:solidFill>
                  <a:srgbClr val="708CA1"/>
                </a:solidFill>
                <a:latin typeface="Arial"/>
              </a:rPr>
              <a:t>Protocolos de routing dinámico</a:t>
            </a:r>
            <a:endParaRPr lang="es-ES" smtClean="0">
              <a:solidFill>
                <a:schemeClr val="accent5">
                  <a:lumMod val="75000"/>
                </a:schemeClr>
              </a:solidFill>
              <a:cs typeface="Arial" pitchFamily="34" charset="0"/>
            </a:endParaRPr>
          </a:p>
        </p:txBody>
      </p:sp>
    </p:spTree>
    <p:extLst>
      <p:ext uri="{BB962C8B-B14F-4D97-AF65-F5344CB8AC3E}">
        <p14:creationId xmlns:p14="http://schemas.microsoft.com/office/powerpoint/2010/main" val="4270065669"/>
      </p:ext>
    </p:extLst>
  </p:cSld>
  <p:clrMapOvr>
    <a:masterClrMapping/>
  </p:clrMapOvr>
  <p:transition spd="med">
    <p:wipe dir="r"/>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339725" y="637265"/>
            <a:ext cx="8673646" cy="871538"/>
          </a:xfrm>
        </p:spPr>
        <p:txBody>
          <a:bodyPr/>
          <a:lstStyle/>
          <a:p>
            <a:pPr algn="l" defTabSz="814365">
              <a:spcBef>
                <a:spcPct val="0"/>
              </a:spcBef>
              <a:spcAft>
                <a:spcPct val="0"/>
              </a:spcAft>
              <a:buNone/>
            </a:pPr>
            <a:r>
              <a:rPr lang="es-ES" sz="1800" b="1" i="0" dirty="0" smtClean="0">
                <a:solidFill>
                  <a:srgbClr val="708CA1"/>
                </a:solidFill>
                <a:latin typeface="Arial"/>
              </a:rPr>
              <a:t>Funcionamiento del protocolo de routing dinámico</a:t>
            </a:r>
            <a:br>
              <a:rPr lang="es-ES" sz="1800" b="1" i="0" dirty="0" smtClean="0">
                <a:solidFill>
                  <a:srgbClr val="708CA1"/>
                </a:solidFill>
                <a:latin typeface="Arial"/>
              </a:rPr>
            </a:br>
            <a:r>
              <a:rPr lang="es-ES" sz="2800" b="1" i="0" dirty="0" smtClean="0">
                <a:solidFill>
                  <a:srgbClr val="708CA1"/>
                </a:solidFill>
                <a:latin typeface="Arial"/>
              </a:rPr>
              <a:t>La evolución de los protocolos de routing dinámico</a:t>
            </a:r>
            <a:endParaRPr lang="es-ES" sz="2800" dirty="0" smtClean="0">
              <a:solidFill>
                <a:schemeClr val="accent5">
                  <a:lumMod val="75000"/>
                </a:schemeClr>
              </a:solidFill>
              <a:cs typeface="Arial" pitchFamily="34" charset="0"/>
            </a:endParaRPr>
          </a:p>
        </p:txBody>
      </p:sp>
      <p:sp>
        <p:nvSpPr>
          <p:cNvPr id="38915" name="Content Placeholder 5"/>
          <p:cNvSpPr>
            <a:spLocks noGrp="1"/>
          </p:cNvSpPr>
          <p:nvPr>
            <p:ph idx="1"/>
          </p:nvPr>
        </p:nvSpPr>
        <p:spPr>
          <a:xfrm>
            <a:off x="554038" y="1799771"/>
            <a:ext cx="7940675" cy="4151767"/>
          </a:xfrm>
        </p:spPr>
        <p:txBody>
          <a:bodyPr/>
          <a:lstStyle/>
          <a:p>
            <a:pPr marL="236555" indent="-236555" algn="l" defTabSz="814365">
              <a:lnSpc>
                <a:spcPct val="95000"/>
              </a:lnSpc>
              <a:spcBef>
                <a:spcPct val="50000"/>
              </a:spcBef>
              <a:spcAft>
                <a:spcPct val="0"/>
              </a:spcAft>
              <a:buClr>
                <a:srgbClr val="708CA1"/>
              </a:buClr>
              <a:buFont typeface="Wingdings"/>
              <a:buChar char="§"/>
            </a:pPr>
            <a:r>
              <a:rPr lang="es-ES" sz="2400" b="0" i="0" smtClean="0">
                <a:solidFill>
                  <a:srgbClr val="000000"/>
                </a:solidFill>
                <a:latin typeface="Arial"/>
              </a:rPr>
              <a:t>Los protocolos de routing dinámico se utilizan en el ámbito de las redes desde finales de la década de los ochenta.</a:t>
            </a:r>
            <a:endParaRPr lang="es-ES" smtClean="0"/>
          </a:p>
          <a:p>
            <a:pPr marL="236555" indent="-236555" algn="l" defTabSz="814365">
              <a:lnSpc>
                <a:spcPct val="95000"/>
              </a:lnSpc>
              <a:spcBef>
                <a:spcPct val="50000"/>
              </a:spcBef>
              <a:spcAft>
                <a:spcPct val="0"/>
              </a:spcAft>
              <a:buClr>
                <a:srgbClr val="708CA1"/>
              </a:buClr>
              <a:buFont typeface="Wingdings"/>
              <a:buChar char="§"/>
            </a:pPr>
            <a:r>
              <a:rPr lang="es-ES" sz="2400" b="0" i="0" smtClean="0">
                <a:solidFill>
                  <a:srgbClr val="000000"/>
                </a:solidFill>
                <a:latin typeface="Arial"/>
              </a:rPr>
              <a:t>Las versiones más nuevas admiten la comunicación basada en IPv6. </a:t>
            </a:r>
            <a:endParaRPr lang="es-ES"/>
          </a:p>
        </p:txBody>
      </p:sp>
      <p:pic>
        <p:nvPicPr>
          <p:cNvPr id="5" name="Picture 2"/>
          <p:cNvPicPr>
            <a:picLocks noChangeAspect="1" noChangeArrowheads="1"/>
          </p:cNvPicPr>
          <p:nvPr/>
        </p:nvPicPr>
        <p:blipFill>
          <a:blip r:embed="rId3"/>
          <a:srcRect t="33228" b="7910"/>
          <a:stretch>
            <a:fillRect/>
          </a:stretch>
        </p:blipFill>
        <p:spPr bwMode="auto">
          <a:xfrm>
            <a:off x="723900" y="4455269"/>
            <a:ext cx="7829550" cy="19074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1136819" y="3929114"/>
            <a:ext cx="6092202" cy="424732"/>
          </a:xfrm>
          <a:prstGeom prst="rect">
            <a:avLst/>
          </a:prstGeom>
          <a:noFill/>
        </p:spPr>
        <p:txBody>
          <a:bodyPr wrap="square" rtlCol="0">
            <a:spAutoFit/>
          </a:bodyPr>
          <a:lstStyle/>
          <a:p>
            <a:pPr algn="ctr">
              <a:lnSpc>
                <a:spcPct val="90000"/>
              </a:lnSpc>
              <a:buNone/>
            </a:pPr>
            <a:r>
              <a:rPr lang="es-ES" sz="2400" b="0" i="0" dirty="0" smtClean="0">
                <a:solidFill>
                  <a:schemeClr val="tx1"/>
                </a:solidFill>
                <a:latin typeface="Arial"/>
              </a:rPr>
              <a:t>Clasificación de los protocolos de routing</a:t>
            </a:r>
            <a:endParaRPr lang="es-ES" dirty="0"/>
          </a:p>
        </p:txBody>
      </p:sp>
    </p:spTree>
    <p:extLst>
      <p:ext uri="{BB962C8B-B14F-4D97-AF65-F5344CB8AC3E}">
        <p14:creationId xmlns:p14="http://schemas.microsoft.com/office/powerpoint/2010/main" val="1163706403"/>
      </p:ext>
    </p:extLst>
  </p:cSld>
  <p:clrMapOvr>
    <a:masterClrMapping/>
  </p:clrMapOvr>
  <p:transition spd="med">
    <p:wipe dir="r"/>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339725" y="492125"/>
            <a:ext cx="8456613" cy="871538"/>
          </a:xfrm>
        </p:spPr>
        <p:txBody>
          <a:bodyPr/>
          <a:lstStyle/>
          <a:p>
            <a:pPr algn="l" defTabSz="814365">
              <a:spcBef>
                <a:spcPct val="0"/>
              </a:spcBef>
              <a:spcAft>
                <a:spcPct val="0"/>
              </a:spcAft>
              <a:buNone/>
            </a:pPr>
            <a:r>
              <a:rPr lang="es-ES" sz="1800" b="1" i="0" smtClean="0">
                <a:solidFill>
                  <a:srgbClr val="708CA1"/>
                </a:solidFill>
                <a:latin typeface="Arial"/>
              </a:rPr>
              <a:t>Funcionamiento del protocolo de routing dinámico</a:t>
            </a:r>
            <a:br>
              <a:rPr lang="es-ES" sz="1800" b="1" i="0" smtClean="0">
                <a:solidFill>
                  <a:srgbClr val="708CA1"/>
                </a:solidFill>
                <a:latin typeface="Arial"/>
              </a:rPr>
            </a:br>
            <a:r>
              <a:rPr lang="es-ES" sz="2800" b="1" i="0" smtClean="0">
                <a:solidFill>
                  <a:srgbClr val="708CA1"/>
                </a:solidFill>
                <a:latin typeface="Arial"/>
              </a:rPr>
              <a:t>Propósito de los protocolos de routing dinámico</a:t>
            </a:r>
            <a:endParaRPr lang="es-ES" sz="2800" smtClean="0">
              <a:solidFill>
                <a:schemeClr val="accent5">
                  <a:lumMod val="75000"/>
                </a:schemeClr>
              </a:solidFill>
              <a:cs typeface="Arial" pitchFamily="34" charset="0"/>
            </a:endParaRPr>
          </a:p>
        </p:txBody>
      </p:sp>
      <p:sp>
        <p:nvSpPr>
          <p:cNvPr id="38915" name="Content Placeholder 5"/>
          <p:cNvSpPr>
            <a:spLocks noGrp="1"/>
          </p:cNvSpPr>
          <p:nvPr>
            <p:ph idx="1"/>
          </p:nvPr>
        </p:nvSpPr>
        <p:spPr>
          <a:xfrm>
            <a:off x="525010" y="1698171"/>
            <a:ext cx="7940675" cy="4542972"/>
          </a:xfrm>
        </p:spPr>
        <p:txBody>
          <a:bodyPr/>
          <a:lstStyle/>
          <a:p>
            <a:pPr marL="236555" indent="-236555" algn="l" defTabSz="814365">
              <a:lnSpc>
                <a:spcPct val="95000"/>
              </a:lnSpc>
              <a:spcBef>
                <a:spcPct val="50000"/>
              </a:spcBef>
              <a:spcAft>
                <a:spcPct val="0"/>
              </a:spcAft>
              <a:buClr>
                <a:srgbClr val="708CA1"/>
              </a:buClr>
              <a:buFont typeface="Wingdings"/>
              <a:buChar char="§"/>
            </a:pPr>
            <a:r>
              <a:rPr lang="es-ES" sz="2400" b="0" i="0" smtClean="0">
                <a:solidFill>
                  <a:srgbClr val="000000"/>
                </a:solidFill>
                <a:latin typeface="Arial"/>
              </a:rPr>
              <a:t>Protocolos de routing </a:t>
            </a:r>
          </a:p>
          <a:p>
            <a:pPr marL="682600" lvl="1" indent="-334945" algn="l" defTabSz="682600">
              <a:spcBef>
                <a:spcPct val="35000"/>
              </a:spcBef>
              <a:spcAft>
                <a:spcPct val="0"/>
              </a:spcAft>
              <a:buClr>
                <a:srgbClr val="708CA1"/>
              </a:buClr>
              <a:buFont typeface="Arial"/>
              <a:buChar char="•"/>
            </a:pPr>
            <a:r>
              <a:rPr lang="es-ES" sz="2000" b="0" i="0" smtClean="0">
                <a:solidFill>
                  <a:srgbClr val="000000"/>
                </a:solidFill>
                <a:latin typeface="Arial"/>
                <a:ea typeface="+mn-ea"/>
                <a:cs typeface="+mn-cs"/>
              </a:rPr>
              <a:t>Los protocolos de routing se usan para facilitar el intercambio de información de routing entre los routers.</a:t>
            </a:r>
          </a:p>
          <a:p>
            <a:pPr marL="236555" indent="-236555" algn="l" defTabSz="814365">
              <a:lnSpc>
                <a:spcPct val="95000"/>
              </a:lnSpc>
              <a:spcBef>
                <a:spcPct val="50000"/>
              </a:spcBef>
              <a:spcAft>
                <a:spcPct val="0"/>
              </a:spcAft>
              <a:buClr>
                <a:srgbClr val="708CA1"/>
              </a:buClr>
              <a:buFont typeface="Wingdings"/>
              <a:buChar char="§"/>
            </a:pPr>
            <a:r>
              <a:rPr lang="es-ES" sz="2400" b="0" i="0" smtClean="0">
                <a:solidFill>
                  <a:srgbClr val="000000"/>
                </a:solidFill>
                <a:latin typeface="Arial"/>
              </a:rPr>
              <a:t>Entre los propósitos de los protocolos de routing dinámico se incluyen los siguientes:</a:t>
            </a:r>
            <a:endParaRPr lang="es-ES" smtClean="0"/>
          </a:p>
          <a:p>
            <a:pPr marL="681045" lvl="1" indent="-342900" algn="l" defTabSz="814365">
              <a:spcBef>
                <a:spcPct val="35000"/>
              </a:spcBef>
              <a:spcAft>
                <a:spcPct val="0"/>
              </a:spcAft>
              <a:buClr>
                <a:srgbClr val="708CA1"/>
              </a:buClr>
              <a:buFont typeface="Arial"/>
              <a:buChar char="•"/>
            </a:pPr>
            <a:r>
              <a:rPr lang="es-ES" sz="2000" b="0" i="0" smtClean="0">
                <a:solidFill>
                  <a:srgbClr val="000000"/>
                </a:solidFill>
                <a:latin typeface="Arial"/>
                <a:ea typeface="+mn-ea"/>
                <a:cs typeface="+mn-cs"/>
              </a:rPr>
              <a:t>Descubrir redes remotas</a:t>
            </a:r>
            <a:endParaRPr lang="es-ES" smtClean="0"/>
          </a:p>
          <a:p>
            <a:pPr marL="681045" lvl="1" indent="-342900" algn="l" defTabSz="814365">
              <a:spcBef>
                <a:spcPct val="35000"/>
              </a:spcBef>
              <a:spcAft>
                <a:spcPct val="0"/>
              </a:spcAft>
              <a:buClr>
                <a:srgbClr val="708CA1"/>
              </a:buClr>
              <a:buFont typeface="Arial"/>
              <a:buChar char="•"/>
            </a:pPr>
            <a:r>
              <a:rPr lang="es-ES" sz="2000" b="0" i="0" smtClean="0">
                <a:solidFill>
                  <a:srgbClr val="000000"/>
                </a:solidFill>
                <a:latin typeface="Arial"/>
                <a:ea typeface="+mn-ea"/>
                <a:cs typeface="+mn-cs"/>
              </a:rPr>
              <a:t>Mantener la información de routing actualizada</a:t>
            </a:r>
            <a:endParaRPr lang="es-ES" smtClean="0"/>
          </a:p>
          <a:p>
            <a:pPr marL="681045" lvl="1" indent="-342900" algn="l" defTabSz="814365">
              <a:spcBef>
                <a:spcPct val="35000"/>
              </a:spcBef>
              <a:spcAft>
                <a:spcPct val="0"/>
              </a:spcAft>
              <a:buClr>
                <a:srgbClr val="708CA1"/>
              </a:buClr>
              <a:buFont typeface="Arial"/>
              <a:buChar char="•"/>
            </a:pPr>
            <a:r>
              <a:rPr lang="es-ES" sz="2000" b="0" i="0" smtClean="0">
                <a:solidFill>
                  <a:srgbClr val="000000"/>
                </a:solidFill>
                <a:latin typeface="Arial"/>
                <a:ea typeface="+mn-ea"/>
                <a:cs typeface="+mn-cs"/>
              </a:rPr>
              <a:t>Escoger el mejor camino hacia las redes de destino</a:t>
            </a:r>
            <a:endParaRPr lang="es-ES" smtClean="0"/>
          </a:p>
          <a:p>
            <a:pPr marL="681045" lvl="1" indent="-342900" algn="l" defTabSz="814365">
              <a:spcBef>
                <a:spcPct val="35000"/>
              </a:spcBef>
              <a:spcAft>
                <a:spcPct val="0"/>
              </a:spcAft>
              <a:buClr>
                <a:srgbClr val="708CA1"/>
              </a:buClr>
              <a:buFont typeface="Arial"/>
              <a:buChar char="•"/>
            </a:pPr>
            <a:r>
              <a:rPr lang="es-ES" sz="2000" b="0" i="0" smtClean="0">
                <a:solidFill>
                  <a:srgbClr val="000000"/>
                </a:solidFill>
                <a:latin typeface="Arial"/>
                <a:ea typeface="+mn-ea"/>
                <a:cs typeface="+mn-cs"/>
              </a:rPr>
              <a:t>Poder encontrar un mejor camino nuevo si la ruta actual deja de estar disponible</a:t>
            </a:r>
            <a:endParaRPr lang="es-ES" smtClean="0"/>
          </a:p>
        </p:txBody>
      </p:sp>
    </p:spTree>
    <p:extLst>
      <p:ext uri="{BB962C8B-B14F-4D97-AF65-F5344CB8AC3E}">
        <p14:creationId xmlns:p14="http://schemas.microsoft.com/office/powerpoint/2010/main" val="1310373755"/>
      </p:ext>
    </p:extLst>
  </p:cSld>
  <p:clrMapOvr>
    <a:masterClrMapping/>
  </p:clrMapOvr>
  <p:transition spd="med">
    <p:wipe dir="r"/>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339725" y="492125"/>
            <a:ext cx="8456613" cy="871538"/>
          </a:xfrm>
        </p:spPr>
        <p:txBody>
          <a:bodyPr/>
          <a:lstStyle/>
          <a:p>
            <a:pPr algn="l" defTabSz="814365">
              <a:spcBef>
                <a:spcPct val="0"/>
              </a:spcBef>
              <a:spcAft>
                <a:spcPct val="0"/>
              </a:spcAft>
              <a:buNone/>
            </a:pPr>
            <a:r>
              <a:rPr lang="es-ES" sz="1800" b="1" i="0" smtClean="0">
                <a:solidFill>
                  <a:srgbClr val="708CA1"/>
                </a:solidFill>
                <a:latin typeface="Arial"/>
              </a:rPr>
              <a:t>Funcionamiento del protocolo de routing dinámico</a:t>
            </a:r>
            <a:br>
              <a:rPr lang="es-ES" sz="1800" b="1" i="0" smtClean="0">
                <a:solidFill>
                  <a:srgbClr val="708CA1"/>
                </a:solidFill>
                <a:latin typeface="Arial"/>
              </a:rPr>
            </a:br>
            <a:r>
              <a:rPr lang="es-ES" sz="2800" b="1" i="0" smtClean="0">
                <a:solidFill>
                  <a:srgbClr val="708CA1"/>
                </a:solidFill>
                <a:latin typeface="Arial"/>
              </a:rPr>
              <a:t>Propósito de los protocolos de routing dinámico</a:t>
            </a:r>
            <a:endParaRPr lang="es-ES" sz="2800" smtClean="0">
              <a:solidFill>
                <a:schemeClr val="accent5">
                  <a:lumMod val="75000"/>
                </a:schemeClr>
              </a:solidFill>
              <a:cs typeface="Arial" pitchFamily="34" charset="0"/>
            </a:endParaRPr>
          </a:p>
        </p:txBody>
      </p:sp>
      <p:sp>
        <p:nvSpPr>
          <p:cNvPr id="38915" name="Content Placeholder 5"/>
          <p:cNvSpPr>
            <a:spLocks noGrp="1"/>
          </p:cNvSpPr>
          <p:nvPr>
            <p:ph idx="1"/>
          </p:nvPr>
        </p:nvSpPr>
        <p:spPr>
          <a:xfrm>
            <a:off x="539524" y="1569357"/>
            <a:ext cx="8128226" cy="4731657"/>
          </a:xfrm>
        </p:spPr>
        <p:txBody>
          <a:bodyPr/>
          <a:lstStyle/>
          <a:p>
            <a:pPr marL="0" indent="0" algn="l" defTabSz="814365">
              <a:spcBef>
                <a:spcPct val="50000"/>
              </a:spcBef>
              <a:spcAft>
                <a:spcPct val="0"/>
              </a:spcAft>
              <a:buNone/>
            </a:pPr>
            <a:r>
              <a:rPr lang="es-ES" sz="2300" b="0" i="0" dirty="0" smtClean="0">
                <a:solidFill>
                  <a:srgbClr val="000000"/>
                </a:solidFill>
                <a:latin typeface="Arial"/>
              </a:rPr>
              <a:t>Los componentes principales de los protocolos de </a:t>
            </a:r>
            <a:r>
              <a:rPr lang="es-ES" sz="2300" b="0" i="0" dirty="0" err="1" smtClean="0">
                <a:solidFill>
                  <a:srgbClr val="000000"/>
                </a:solidFill>
                <a:latin typeface="Arial"/>
              </a:rPr>
              <a:t>routing</a:t>
            </a:r>
            <a:r>
              <a:rPr lang="es-ES" sz="2300" b="0" i="0" dirty="0" smtClean="0">
                <a:solidFill>
                  <a:srgbClr val="000000"/>
                </a:solidFill>
                <a:latin typeface="Arial"/>
              </a:rPr>
              <a:t> dinámico incluyen los siguientes:</a:t>
            </a:r>
            <a:endParaRPr lang="es-ES" sz="2300" dirty="0" smtClean="0"/>
          </a:p>
          <a:p>
            <a:pPr marL="236555" indent="-236555" algn="l" defTabSz="814365">
              <a:spcBef>
                <a:spcPct val="50000"/>
              </a:spcBef>
              <a:spcAft>
                <a:spcPct val="0"/>
              </a:spcAft>
              <a:buClr>
                <a:srgbClr val="708CA1"/>
              </a:buClr>
              <a:buFont typeface="Wingdings"/>
              <a:buChar char="§"/>
            </a:pPr>
            <a:r>
              <a:rPr lang="es-ES" sz="2300" b="1" i="0" dirty="0" smtClean="0">
                <a:solidFill>
                  <a:srgbClr val="000000"/>
                </a:solidFill>
                <a:latin typeface="Arial"/>
              </a:rPr>
              <a:t>Estructuras de datos:</a:t>
            </a:r>
            <a:r>
              <a:rPr lang="es-ES" sz="2300" b="0" i="0" dirty="0" smtClean="0">
                <a:solidFill>
                  <a:srgbClr val="000000"/>
                </a:solidFill>
                <a:latin typeface="Arial"/>
              </a:rPr>
              <a:t> por lo general, los protocolos de </a:t>
            </a:r>
            <a:r>
              <a:rPr lang="es-ES" sz="2300" b="0" i="0" dirty="0" err="1" smtClean="0">
                <a:solidFill>
                  <a:srgbClr val="000000"/>
                </a:solidFill>
                <a:latin typeface="Arial"/>
              </a:rPr>
              <a:t>routing</a:t>
            </a:r>
            <a:r>
              <a:rPr lang="es-ES" sz="2300" b="0" i="0" dirty="0" smtClean="0">
                <a:solidFill>
                  <a:srgbClr val="000000"/>
                </a:solidFill>
                <a:latin typeface="Arial"/>
              </a:rPr>
              <a:t> utilizan tablas o bases de datos para sus operaciones. Esta información se guarda en la RAM.  </a:t>
            </a:r>
            <a:endParaRPr lang="es-ES" sz="2300" dirty="0" smtClean="0"/>
          </a:p>
          <a:p>
            <a:pPr marL="236555" indent="-236555" algn="l" defTabSz="814365">
              <a:spcBef>
                <a:spcPct val="50000"/>
              </a:spcBef>
              <a:spcAft>
                <a:spcPct val="0"/>
              </a:spcAft>
              <a:buClr>
                <a:srgbClr val="708CA1"/>
              </a:buClr>
              <a:buFont typeface="Wingdings"/>
              <a:buChar char="§"/>
            </a:pPr>
            <a:r>
              <a:rPr lang="es-ES" sz="2300" b="1" i="0" dirty="0" smtClean="0">
                <a:solidFill>
                  <a:srgbClr val="000000"/>
                </a:solidFill>
                <a:latin typeface="Arial"/>
              </a:rPr>
              <a:t>Mensajes del protocolo de </a:t>
            </a:r>
            <a:r>
              <a:rPr lang="es-ES" sz="2300" b="1" i="0" dirty="0" err="1" smtClean="0">
                <a:solidFill>
                  <a:srgbClr val="000000"/>
                </a:solidFill>
                <a:latin typeface="Arial"/>
              </a:rPr>
              <a:t>routing</a:t>
            </a:r>
            <a:r>
              <a:rPr lang="es-ES" sz="2300" b="1" i="0" dirty="0" smtClean="0">
                <a:solidFill>
                  <a:srgbClr val="000000"/>
                </a:solidFill>
                <a:latin typeface="Arial"/>
              </a:rPr>
              <a:t>:</a:t>
            </a:r>
            <a:r>
              <a:rPr lang="es-ES" sz="2300" b="0" i="0" dirty="0" smtClean="0">
                <a:solidFill>
                  <a:srgbClr val="000000"/>
                </a:solidFill>
                <a:latin typeface="Arial"/>
              </a:rPr>
              <a:t> los protocolos de </a:t>
            </a:r>
            <a:r>
              <a:rPr lang="es-ES" sz="2300" b="0" i="0" dirty="0" err="1" smtClean="0">
                <a:solidFill>
                  <a:srgbClr val="000000"/>
                </a:solidFill>
                <a:latin typeface="Arial"/>
              </a:rPr>
              <a:t>routing</a:t>
            </a:r>
            <a:r>
              <a:rPr lang="es-ES" sz="2300" b="0" i="0" dirty="0" smtClean="0">
                <a:solidFill>
                  <a:srgbClr val="000000"/>
                </a:solidFill>
                <a:latin typeface="Arial"/>
              </a:rPr>
              <a:t> usan varios tipos de mensajes para descubrir </a:t>
            </a:r>
            <a:r>
              <a:rPr lang="es-ES" sz="2300" b="0" i="0" dirty="0" err="1" smtClean="0">
                <a:solidFill>
                  <a:srgbClr val="000000"/>
                </a:solidFill>
                <a:latin typeface="Arial"/>
              </a:rPr>
              <a:t>routers</a:t>
            </a:r>
            <a:r>
              <a:rPr lang="es-ES" sz="2300" b="0" i="0" dirty="0" smtClean="0">
                <a:solidFill>
                  <a:srgbClr val="000000"/>
                </a:solidFill>
                <a:latin typeface="Arial"/>
              </a:rPr>
              <a:t> vecinos, intercambiar información de </a:t>
            </a:r>
            <a:r>
              <a:rPr lang="es-ES" sz="2300" b="0" i="0" dirty="0" err="1" smtClean="0">
                <a:solidFill>
                  <a:srgbClr val="000000"/>
                </a:solidFill>
                <a:latin typeface="Arial"/>
              </a:rPr>
              <a:t>routing</a:t>
            </a:r>
            <a:r>
              <a:rPr lang="es-ES" sz="2300" b="0" i="0" dirty="0" smtClean="0">
                <a:solidFill>
                  <a:srgbClr val="000000"/>
                </a:solidFill>
                <a:latin typeface="Arial"/>
              </a:rPr>
              <a:t> y realizar otras tareas para descubrir la red y conservar información precisa acerca de ella. </a:t>
            </a:r>
            <a:endParaRPr lang="es-ES" sz="2300" dirty="0" smtClean="0"/>
          </a:p>
          <a:p>
            <a:pPr marL="236555" indent="-236555" algn="l" defTabSz="814365">
              <a:spcBef>
                <a:spcPct val="50000"/>
              </a:spcBef>
              <a:spcAft>
                <a:spcPct val="0"/>
              </a:spcAft>
              <a:buClr>
                <a:srgbClr val="708CA1"/>
              </a:buClr>
              <a:buFont typeface="Wingdings"/>
              <a:buChar char="§"/>
            </a:pPr>
            <a:r>
              <a:rPr lang="es-ES" sz="2300" b="1" i="0" dirty="0" smtClean="0">
                <a:solidFill>
                  <a:srgbClr val="000000"/>
                </a:solidFill>
                <a:latin typeface="Arial"/>
              </a:rPr>
              <a:t>Algoritmo:</a:t>
            </a:r>
            <a:r>
              <a:rPr lang="es-ES" sz="2300" b="0" i="0" dirty="0" smtClean="0">
                <a:solidFill>
                  <a:srgbClr val="000000"/>
                </a:solidFill>
                <a:latin typeface="Arial"/>
              </a:rPr>
              <a:t> los protocolos de </a:t>
            </a:r>
            <a:r>
              <a:rPr lang="es-ES" sz="2300" b="0" i="0" dirty="0" err="1" smtClean="0">
                <a:solidFill>
                  <a:srgbClr val="000000"/>
                </a:solidFill>
                <a:latin typeface="Arial"/>
              </a:rPr>
              <a:t>routing</a:t>
            </a:r>
            <a:r>
              <a:rPr lang="es-ES" sz="2300" b="0" i="0" dirty="0" smtClean="0">
                <a:solidFill>
                  <a:srgbClr val="000000"/>
                </a:solidFill>
                <a:latin typeface="Arial"/>
              </a:rPr>
              <a:t> usan algoritmos para facilitar información de </a:t>
            </a:r>
            <a:r>
              <a:rPr lang="es-ES" sz="2300" b="0" i="0" dirty="0" err="1" smtClean="0">
                <a:solidFill>
                  <a:srgbClr val="000000"/>
                </a:solidFill>
                <a:latin typeface="Arial"/>
              </a:rPr>
              <a:t>routing</a:t>
            </a:r>
            <a:r>
              <a:rPr lang="es-ES" sz="2300" b="0" i="0" dirty="0" smtClean="0">
                <a:solidFill>
                  <a:srgbClr val="000000"/>
                </a:solidFill>
                <a:latin typeface="Arial"/>
              </a:rPr>
              <a:t> y para determinar la mejor ruta.  </a:t>
            </a:r>
            <a:endParaRPr lang="es-ES" sz="2300" dirty="0"/>
          </a:p>
        </p:txBody>
      </p:sp>
    </p:spTree>
    <p:extLst>
      <p:ext uri="{BB962C8B-B14F-4D97-AF65-F5344CB8AC3E}">
        <p14:creationId xmlns:p14="http://schemas.microsoft.com/office/powerpoint/2010/main" val="711206996"/>
      </p:ext>
    </p:extLst>
  </p:cSld>
  <p:clrMapOvr>
    <a:masterClrMapping/>
  </p:clrMapOvr>
  <p:transition spd="med">
    <p:wipe dir="r"/>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339725" y="492125"/>
            <a:ext cx="8456613" cy="871538"/>
          </a:xfrm>
        </p:spPr>
        <p:txBody>
          <a:bodyPr/>
          <a:lstStyle/>
          <a:p>
            <a:pPr algn="l" defTabSz="814365">
              <a:spcBef>
                <a:spcPct val="0"/>
              </a:spcBef>
              <a:spcAft>
                <a:spcPct val="0"/>
              </a:spcAft>
              <a:buNone/>
            </a:pPr>
            <a:r>
              <a:rPr lang="es-ES" sz="1800" b="1" i="0" smtClean="0">
                <a:solidFill>
                  <a:srgbClr val="708CA1"/>
                </a:solidFill>
                <a:latin typeface="Arial"/>
              </a:rPr>
              <a:t>Funcionamiento del protocolo de routing dinámico</a:t>
            </a:r>
            <a:br>
              <a:rPr lang="es-ES" sz="1800" b="1" i="0" smtClean="0">
                <a:solidFill>
                  <a:srgbClr val="708CA1"/>
                </a:solidFill>
                <a:latin typeface="Arial"/>
              </a:rPr>
            </a:br>
            <a:r>
              <a:rPr lang="es-ES" sz="2800" b="1" i="0" smtClean="0">
                <a:solidFill>
                  <a:srgbClr val="708CA1"/>
                </a:solidFill>
                <a:latin typeface="Arial"/>
              </a:rPr>
              <a:t>Propósito de los protocolos de routing dinámico</a:t>
            </a:r>
            <a:endParaRPr lang="es-ES" sz="2800" smtClean="0">
              <a:solidFill>
                <a:schemeClr val="accent5">
                  <a:lumMod val="75000"/>
                </a:schemeClr>
              </a:solidFill>
              <a:cs typeface="Arial" pitchFamily="34" charset="0"/>
            </a:endParaRPr>
          </a:p>
        </p:txBody>
      </p:sp>
      <p:pic>
        <p:nvPicPr>
          <p:cNvPr id="2050" name="Picture 2"/>
          <p:cNvPicPr>
            <a:picLocks noChangeAspect="1" noChangeArrowheads="1"/>
          </p:cNvPicPr>
          <p:nvPr/>
        </p:nvPicPr>
        <p:blipFill>
          <a:blip r:embed="rId3"/>
          <a:stretch>
            <a:fillRect/>
          </a:stretch>
        </p:blipFill>
        <p:spPr bwMode="auto">
          <a:xfrm>
            <a:off x="1220116" y="1445195"/>
            <a:ext cx="6108682" cy="50750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03469871"/>
      </p:ext>
    </p:extLst>
  </p:cSld>
  <p:clrMapOvr>
    <a:masterClrMapping/>
  </p:clrMapOvr>
  <p:transition spd="med">
    <p:wipe dir="r"/>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339725" y="492125"/>
            <a:ext cx="8456613" cy="871538"/>
          </a:xfrm>
        </p:spPr>
        <p:txBody>
          <a:bodyPr/>
          <a:lstStyle/>
          <a:p>
            <a:pPr algn="l" defTabSz="814365">
              <a:spcBef>
                <a:spcPct val="0"/>
              </a:spcBef>
              <a:spcAft>
                <a:spcPct val="0"/>
              </a:spcAft>
              <a:buNone/>
            </a:pPr>
            <a:r>
              <a:rPr lang="es-ES" sz="1800" b="1" i="0" smtClean="0">
                <a:solidFill>
                  <a:srgbClr val="708CA1"/>
                </a:solidFill>
                <a:latin typeface="Arial"/>
              </a:rPr>
              <a:t>Funcionamiento del protocolo de routing dinámico</a:t>
            </a:r>
            <a:br>
              <a:rPr lang="es-ES" sz="1800" b="1" i="0" smtClean="0">
                <a:solidFill>
                  <a:srgbClr val="708CA1"/>
                </a:solidFill>
                <a:latin typeface="Arial"/>
              </a:rPr>
            </a:br>
            <a:r>
              <a:rPr lang="es-ES" sz="2800" b="1" i="0" smtClean="0">
                <a:solidFill>
                  <a:srgbClr val="708CA1"/>
                </a:solidFill>
                <a:latin typeface="Arial"/>
              </a:rPr>
              <a:t>Función de los protocolos de routing dinámico</a:t>
            </a:r>
            <a:endParaRPr lang="es-ES" sz="2800" smtClean="0">
              <a:solidFill>
                <a:schemeClr val="accent5">
                  <a:lumMod val="75000"/>
                </a:schemeClr>
              </a:solidFill>
              <a:cs typeface="Arial" pitchFamily="34" charset="0"/>
            </a:endParaRPr>
          </a:p>
        </p:txBody>
      </p:sp>
      <p:sp>
        <p:nvSpPr>
          <p:cNvPr id="7" name="TextBox 6"/>
          <p:cNvSpPr txBox="1"/>
          <p:nvPr/>
        </p:nvSpPr>
        <p:spPr>
          <a:xfrm>
            <a:off x="580571" y="1529025"/>
            <a:ext cx="7924800" cy="4967514"/>
          </a:xfrm>
          <a:prstGeom prst="rect">
            <a:avLst/>
          </a:prstGeom>
          <a:noFill/>
        </p:spPr>
        <p:txBody>
          <a:bodyPr wrap="square" rtlCol="0">
            <a:spAutoFit/>
          </a:bodyPr>
          <a:lstStyle/>
          <a:p>
            <a:pPr marL="342900" indent="-342900" algn="l">
              <a:buFont typeface="Wingdings"/>
              <a:buChar char="§"/>
            </a:pPr>
            <a:r>
              <a:rPr lang="es-ES" sz="2200" b="0" i="0" dirty="0" smtClean="0">
                <a:solidFill>
                  <a:schemeClr val="tx1"/>
                </a:solidFill>
                <a:latin typeface="Arial"/>
              </a:rPr>
              <a:t>Ventajas de los protocolos de routing dinámico</a:t>
            </a:r>
          </a:p>
          <a:p>
            <a:pPr marL="800100" lvl="1" indent="-342900" algn="l">
              <a:buFont typeface="Arial"/>
              <a:buChar char="•"/>
            </a:pPr>
            <a:r>
              <a:rPr lang="es-ES" sz="2200" b="0" i="0" dirty="0" smtClean="0">
                <a:solidFill>
                  <a:schemeClr val="tx1"/>
                </a:solidFill>
                <a:latin typeface="Arial"/>
              </a:rPr>
              <a:t>Comparten automáticamente la información acerca de las redes remotas.</a:t>
            </a:r>
          </a:p>
          <a:p>
            <a:pPr marL="800100" lvl="1" indent="-342900" algn="l">
              <a:buFont typeface="Arial"/>
              <a:buChar char="•"/>
            </a:pPr>
            <a:r>
              <a:rPr lang="es-ES" sz="2200" b="0" i="0" dirty="0" smtClean="0">
                <a:solidFill>
                  <a:schemeClr val="tx1"/>
                </a:solidFill>
                <a:latin typeface="Arial"/>
              </a:rPr>
              <a:t>Determinan la mejor ruta para cada red y agregan esta información a sus tablas de routing.</a:t>
            </a:r>
            <a:endParaRPr lang="es-ES" sz="2200" dirty="0" smtClean="0"/>
          </a:p>
          <a:p>
            <a:pPr marL="800100" lvl="1" indent="-342900" algn="l">
              <a:buFont typeface="Arial"/>
              <a:buChar char="•"/>
            </a:pPr>
            <a:r>
              <a:rPr lang="es-ES" sz="2200" b="0" i="0" dirty="0" smtClean="0">
                <a:solidFill>
                  <a:schemeClr val="tx1"/>
                </a:solidFill>
                <a:latin typeface="Arial"/>
              </a:rPr>
              <a:t>En comparación con el routing estático, los protocolos de routing dinámico requieren menos sobrecarga administrativa.</a:t>
            </a:r>
          </a:p>
          <a:p>
            <a:pPr marL="800100" lvl="1" indent="-342900" algn="l">
              <a:buFont typeface="Arial"/>
              <a:buChar char="•"/>
            </a:pPr>
            <a:r>
              <a:rPr lang="es-ES" sz="2200" b="0" i="0" dirty="0" smtClean="0">
                <a:solidFill>
                  <a:schemeClr val="tx1"/>
                </a:solidFill>
                <a:latin typeface="Arial"/>
              </a:rPr>
              <a:t>Ayudan al administrador de red a administrar el proceso prolongado que implica configurar y mantener las rutas estáticas.</a:t>
            </a:r>
            <a:endParaRPr lang="es-ES" sz="2200" dirty="0" smtClean="0"/>
          </a:p>
          <a:p>
            <a:pPr marL="342900" indent="-342900" algn="l">
              <a:buFont typeface="Wingdings"/>
              <a:buChar char="§"/>
            </a:pPr>
            <a:r>
              <a:rPr lang="es-ES" sz="2200" b="0" i="0" dirty="0" smtClean="0">
                <a:solidFill>
                  <a:schemeClr val="tx1"/>
                </a:solidFill>
                <a:latin typeface="Arial"/>
              </a:rPr>
              <a:t>Desventajas de los protocolos de routing dinámico</a:t>
            </a:r>
          </a:p>
          <a:p>
            <a:pPr marL="800100" lvl="1" indent="-342900" algn="l">
              <a:buFont typeface="Arial"/>
              <a:buChar char="•"/>
            </a:pPr>
            <a:r>
              <a:rPr lang="es-ES" sz="2200" b="0" i="0" dirty="0" smtClean="0">
                <a:solidFill>
                  <a:schemeClr val="tx1"/>
                </a:solidFill>
                <a:latin typeface="Arial"/>
              </a:rPr>
              <a:t>Dedican parte de los recursos de los routers al funcionamiento del protocolo, incluso el tiempo de CPU y el ancho de banda del enlace de red.</a:t>
            </a:r>
          </a:p>
          <a:p>
            <a:pPr marL="342900" indent="-342900" algn="l">
              <a:buFont typeface="Wingdings"/>
              <a:buChar char="§"/>
            </a:pPr>
            <a:r>
              <a:rPr lang="es-ES" sz="2200" b="0" i="0" dirty="0" smtClean="0">
                <a:solidFill>
                  <a:schemeClr val="tx1"/>
                </a:solidFill>
                <a:latin typeface="Arial"/>
              </a:rPr>
              <a:t>En ocasiones, el routing estático es más adecuado.</a:t>
            </a:r>
            <a:endParaRPr lang="es-ES" sz="2200" dirty="0"/>
          </a:p>
        </p:txBody>
      </p:sp>
    </p:spTree>
    <p:extLst>
      <p:ext uri="{BB962C8B-B14F-4D97-AF65-F5344CB8AC3E}">
        <p14:creationId xmlns:p14="http://schemas.microsoft.com/office/powerpoint/2010/main" val="1310717917"/>
      </p:ext>
    </p:extLst>
  </p:cSld>
  <p:clrMapOvr>
    <a:masterClrMapping/>
  </p:clrMapOvr>
  <p:transition spd="med">
    <p:wipe dir="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43534" y="332472"/>
            <a:ext cx="9100466" cy="871538"/>
          </a:xfrm>
        </p:spPr>
        <p:txBody>
          <a:bodyPr/>
          <a:lstStyle/>
          <a:p>
            <a:pPr algn="l" defTabSz="814365">
              <a:spcBef>
                <a:spcPct val="0"/>
              </a:spcBef>
              <a:spcAft>
                <a:spcPct val="0"/>
              </a:spcAft>
              <a:buNone/>
            </a:pPr>
            <a:r>
              <a:rPr lang="es-ES" sz="1600" b="1" i="0" dirty="0" smtClean="0">
                <a:solidFill>
                  <a:srgbClr val="708CA1"/>
                </a:solidFill>
                <a:latin typeface="Arial"/>
              </a:rPr>
              <a:t>Routing estático</a:t>
            </a:r>
            <a:r>
              <a:rPr lang="es-ES" sz="3200" b="1" i="0" dirty="0" smtClean="0">
                <a:solidFill>
                  <a:srgbClr val="708CA1"/>
                </a:solidFill>
                <a:latin typeface="Arial"/>
              </a:rPr>
              <a:t/>
            </a:r>
            <a:br>
              <a:rPr lang="es-ES" sz="3200" b="1" i="0" dirty="0" smtClean="0">
                <a:solidFill>
                  <a:srgbClr val="708CA1"/>
                </a:solidFill>
                <a:latin typeface="Arial"/>
              </a:rPr>
            </a:br>
            <a:r>
              <a:rPr lang="es-ES" sz="2800" b="1" i="0" dirty="0" smtClean="0">
                <a:solidFill>
                  <a:srgbClr val="708CA1"/>
                </a:solidFill>
                <a:latin typeface="Arial"/>
              </a:rPr>
              <a:t>¿Por qué utilizar el routing estático? (continuación)</a:t>
            </a:r>
            <a:endParaRPr lang="es-ES" sz="2800" dirty="0" smtClean="0">
              <a:solidFill>
                <a:schemeClr val="accent5">
                  <a:lumMod val="75000"/>
                </a:schemeClr>
              </a:solidFill>
              <a:cs typeface="Arial" pitchFamily="34" charset="0"/>
            </a:endParaRPr>
          </a:p>
        </p:txBody>
      </p:sp>
      <p:sp>
        <p:nvSpPr>
          <p:cNvPr id="38915" name="Content Placeholder 5"/>
          <p:cNvSpPr>
            <a:spLocks noGrp="1"/>
          </p:cNvSpPr>
          <p:nvPr>
            <p:ph idx="1"/>
          </p:nvPr>
        </p:nvSpPr>
        <p:spPr>
          <a:xfrm>
            <a:off x="554038" y="1565275"/>
            <a:ext cx="7940675" cy="4386263"/>
          </a:xfrm>
        </p:spPr>
        <p:txBody>
          <a:bodyPr/>
          <a:lstStyle/>
          <a:p>
            <a:pPr marL="0" indent="0" algn="l" defTabSz="814365">
              <a:spcBef>
                <a:spcPct val="50000"/>
              </a:spcBef>
              <a:spcAft>
                <a:spcPct val="0"/>
              </a:spcAft>
              <a:buNone/>
            </a:pPr>
            <a:r>
              <a:rPr lang="es-ES" sz="2400" b="0" i="0" smtClean="0">
                <a:solidFill>
                  <a:srgbClr val="000000"/>
                </a:solidFill>
                <a:latin typeface="Arial"/>
              </a:rPr>
              <a:t>El routing estático tiene las siguientes desventajas:</a:t>
            </a:r>
          </a:p>
          <a:p>
            <a:pPr marL="236555" indent="-236555" algn="l" defTabSz="814365">
              <a:lnSpc>
                <a:spcPct val="95000"/>
              </a:lnSpc>
              <a:spcBef>
                <a:spcPct val="50000"/>
              </a:spcBef>
              <a:spcAft>
                <a:spcPct val="0"/>
              </a:spcAft>
              <a:buClr>
                <a:srgbClr val="708CA1"/>
              </a:buClr>
              <a:buFont typeface="Wingdings"/>
              <a:buChar char="§"/>
            </a:pPr>
            <a:r>
              <a:rPr lang="es-ES" sz="2400" b="0" i="0" smtClean="0">
                <a:solidFill>
                  <a:srgbClr val="000000"/>
                </a:solidFill>
                <a:latin typeface="Arial"/>
              </a:rPr>
              <a:t>La configuración inicial y el mantenimiento son prolongados.</a:t>
            </a:r>
          </a:p>
          <a:p>
            <a:pPr marL="236555" indent="-236555" algn="l" defTabSz="814365">
              <a:lnSpc>
                <a:spcPct val="95000"/>
              </a:lnSpc>
              <a:spcBef>
                <a:spcPct val="50000"/>
              </a:spcBef>
              <a:spcAft>
                <a:spcPct val="0"/>
              </a:spcAft>
              <a:buClr>
                <a:srgbClr val="708CA1"/>
              </a:buClr>
              <a:buFont typeface="Wingdings"/>
              <a:buChar char="§"/>
            </a:pPr>
            <a:r>
              <a:rPr lang="es-ES" sz="2400" b="0" i="0" smtClean="0">
                <a:solidFill>
                  <a:srgbClr val="000000"/>
                </a:solidFill>
                <a:latin typeface="Arial"/>
              </a:rPr>
              <a:t>La configuración es propensa a errores, especialmente en redes extensas.</a:t>
            </a:r>
          </a:p>
          <a:p>
            <a:pPr marL="236555" indent="-236555" algn="l" defTabSz="814365">
              <a:lnSpc>
                <a:spcPct val="95000"/>
              </a:lnSpc>
              <a:spcBef>
                <a:spcPct val="50000"/>
              </a:spcBef>
              <a:spcAft>
                <a:spcPct val="0"/>
              </a:spcAft>
              <a:buClr>
                <a:srgbClr val="708CA1"/>
              </a:buClr>
              <a:buFont typeface="Wingdings"/>
              <a:buChar char="§"/>
            </a:pPr>
            <a:r>
              <a:rPr lang="es-ES" sz="2400" b="0" i="0" smtClean="0">
                <a:solidFill>
                  <a:srgbClr val="000000"/>
                </a:solidFill>
                <a:latin typeface="Arial"/>
              </a:rPr>
              <a:t>Se requiere la intervención del administrador para mantener la información cambiante de la ruta.</a:t>
            </a:r>
          </a:p>
          <a:p>
            <a:pPr marL="236555" indent="-236555" algn="l" defTabSz="814365">
              <a:lnSpc>
                <a:spcPct val="95000"/>
              </a:lnSpc>
              <a:spcBef>
                <a:spcPct val="50000"/>
              </a:spcBef>
              <a:spcAft>
                <a:spcPct val="0"/>
              </a:spcAft>
              <a:buClr>
                <a:srgbClr val="708CA1"/>
              </a:buClr>
              <a:buFont typeface="Wingdings"/>
              <a:buChar char="§"/>
            </a:pPr>
            <a:r>
              <a:rPr lang="es-ES" sz="2400" b="0" i="0" smtClean="0">
                <a:solidFill>
                  <a:srgbClr val="000000"/>
                </a:solidFill>
                <a:latin typeface="Arial"/>
              </a:rPr>
              <a:t>No se adapta bien a las redes en crecimiento; el mantenimiento se torna cada vez más complicado.</a:t>
            </a:r>
          </a:p>
          <a:p>
            <a:pPr marL="236555" indent="-236555" algn="l" defTabSz="814365">
              <a:lnSpc>
                <a:spcPct val="95000"/>
              </a:lnSpc>
              <a:spcBef>
                <a:spcPct val="50000"/>
              </a:spcBef>
              <a:spcAft>
                <a:spcPct val="0"/>
              </a:spcAft>
              <a:buClr>
                <a:srgbClr val="708CA1"/>
              </a:buClr>
              <a:buFont typeface="Wingdings"/>
              <a:buChar char="§"/>
            </a:pPr>
            <a:r>
              <a:rPr lang="es-ES" sz="2400" b="0" i="0" smtClean="0">
                <a:solidFill>
                  <a:srgbClr val="000000"/>
                </a:solidFill>
                <a:latin typeface="Arial"/>
              </a:rPr>
              <a:t>Requiere un conocimiento completo de toda la red para una correcta implementación.</a:t>
            </a:r>
          </a:p>
          <a:p>
            <a:pPr marL="236555" indent="-236555" algn="l" defTabSz="814365">
              <a:lnSpc>
                <a:spcPct val="95000"/>
              </a:lnSpc>
              <a:spcBef>
                <a:spcPct val="50000"/>
              </a:spcBef>
              <a:spcAft>
                <a:spcPct val="0"/>
              </a:spcAft>
              <a:buClr>
                <a:srgbClr val="708CA1"/>
              </a:buClr>
              <a:buFont typeface="Wingdings"/>
              <a:buChar char="§"/>
            </a:pPr>
            <a:endParaRPr lang="es-ES" smtClean="0"/>
          </a:p>
        </p:txBody>
      </p:sp>
    </p:spTree>
    <p:extLst>
      <p:ext uri="{BB962C8B-B14F-4D97-AF65-F5344CB8AC3E}">
        <p14:creationId xmlns:p14="http://schemas.microsoft.com/office/powerpoint/2010/main" val="1427427439"/>
      </p:ext>
    </p:extLst>
  </p:cSld>
  <p:clrMapOvr>
    <a:masterClrMapping/>
  </p:clrMapOvr>
  <p:transition spd="med">
    <p:wipe dir="r"/>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339725" y="492125"/>
            <a:ext cx="8456613" cy="871538"/>
          </a:xfrm>
        </p:spPr>
        <p:txBody>
          <a:bodyPr/>
          <a:lstStyle/>
          <a:p>
            <a:pPr algn="l" defTabSz="814365">
              <a:spcBef>
                <a:spcPct val="0"/>
              </a:spcBef>
              <a:spcAft>
                <a:spcPct val="0"/>
              </a:spcAft>
              <a:buNone/>
            </a:pPr>
            <a:r>
              <a:rPr lang="es-ES" sz="1800" b="1" i="0" smtClean="0">
                <a:solidFill>
                  <a:srgbClr val="708CA1"/>
                </a:solidFill>
                <a:latin typeface="Arial"/>
              </a:rPr>
              <a:t>Comparación entre routing dinámico y estático</a:t>
            </a:r>
            <a:br>
              <a:rPr lang="es-ES" sz="1800" b="1" i="0" smtClean="0">
                <a:solidFill>
                  <a:srgbClr val="708CA1"/>
                </a:solidFill>
                <a:latin typeface="Arial"/>
              </a:rPr>
            </a:br>
            <a:r>
              <a:rPr lang="es-ES" sz="2800" b="1" i="0" smtClean="0">
                <a:solidFill>
                  <a:srgbClr val="708CA1"/>
                </a:solidFill>
                <a:latin typeface="Arial"/>
              </a:rPr>
              <a:t>Uso del routing estático</a:t>
            </a:r>
            <a:endParaRPr lang="es-ES" sz="2800" smtClean="0">
              <a:solidFill>
                <a:schemeClr val="accent5">
                  <a:lumMod val="75000"/>
                </a:schemeClr>
              </a:solidFill>
              <a:cs typeface="Arial" pitchFamily="34" charset="0"/>
            </a:endParaRPr>
          </a:p>
        </p:txBody>
      </p:sp>
      <p:sp>
        <p:nvSpPr>
          <p:cNvPr id="38915" name="Content Placeholder 5"/>
          <p:cNvSpPr>
            <a:spLocks noGrp="1"/>
          </p:cNvSpPr>
          <p:nvPr>
            <p:ph idx="1"/>
          </p:nvPr>
        </p:nvSpPr>
        <p:spPr>
          <a:xfrm>
            <a:off x="554038" y="1652361"/>
            <a:ext cx="7940675" cy="4386263"/>
          </a:xfrm>
        </p:spPr>
        <p:txBody>
          <a:bodyPr/>
          <a:lstStyle/>
          <a:p>
            <a:pPr marL="236555" indent="-236555" algn="l" defTabSz="814365">
              <a:lnSpc>
                <a:spcPct val="95000"/>
              </a:lnSpc>
              <a:spcBef>
                <a:spcPct val="50000"/>
              </a:spcBef>
              <a:spcAft>
                <a:spcPct val="0"/>
              </a:spcAft>
              <a:buClr>
                <a:srgbClr val="708CA1"/>
              </a:buClr>
              <a:buFont typeface="Wingdings"/>
              <a:buChar char="§"/>
            </a:pPr>
            <a:r>
              <a:rPr lang="es-ES" sz="2400" b="0" i="0" dirty="0" smtClean="0">
                <a:solidFill>
                  <a:srgbClr val="000000"/>
                </a:solidFill>
                <a:latin typeface="Arial"/>
              </a:rPr>
              <a:t>Las redes generalmente utilizan una combinación de routing estático y dinámico.</a:t>
            </a:r>
            <a:endParaRPr lang="es-ES" dirty="0" smtClean="0"/>
          </a:p>
          <a:p>
            <a:pPr marL="236555" indent="-236555" algn="l" defTabSz="814365">
              <a:lnSpc>
                <a:spcPct val="95000"/>
              </a:lnSpc>
              <a:spcBef>
                <a:spcPct val="50000"/>
              </a:spcBef>
              <a:spcAft>
                <a:spcPct val="0"/>
              </a:spcAft>
              <a:buClr>
                <a:srgbClr val="708CA1"/>
              </a:buClr>
              <a:buFont typeface="Wingdings"/>
              <a:buChar char="§"/>
            </a:pPr>
            <a:r>
              <a:rPr lang="es-ES" sz="2400" b="0" i="0" dirty="0" smtClean="0">
                <a:solidFill>
                  <a:srgbClr val="000000"/>
                </a:solidFill>
                <a:latin typeface="Arial"/>
              </a:rPr>
              <a:t>El routing estático tiene varios usos principales: </a:t>
            </a:r>
            <a:endParaRPr lang="es-ES" dirty="0" smtClean="0"/>
          </a:p>
          <a:p>
            <a:pPr marL="800100" lvl="1" indent="-342900" algn="l" defTabSz="814365">
              <a:spcBef>
                <a:spcPct val="35000"/>
              </a:spcBef>
              <a:spcAft>
                <a:spcPct val="0"/>
              </a:spcAft>
              <a:buClr>
                <a:srgbClr val="708CA1"/>
              </a:buClr>
              <a:buFont typeface="Arial"/>
              <a:buChar char="•"/>
            </a:pPr>
            <a:r>
              <a:rPr lang="es-ES" sz="2000" b="0" i="0" dirty="0" smtClean="0">
                <a:solidFill>
                  <a:srgbClr val="000000"/>
                </a:solidFill>
                <a:latin typeface="Arial"/>
                <a:ea typeface="+mn-ea"/>
                <a:cs typeface="+mn-cs"/>
              </a:rPr>
              <a:t>Facilitar el mantenimiento de la tabla de routing en redes más pequeñas que no se espera que crezcan significativamente.</a:t>
            </a:r>
            <a:endParaRPr lang="es-ES" dirty="0" smtClean="0"/>
          </a:p>
          <a:p>
            <a:pPr marL="800100" lvl="1" indent="-342900" algn="l" defTabSz="814365">
              <a:spcBef>
                <a:spcPct val="35000"/>
              </a:spcBef>
              <a:spcAft>
                <a:spcPct val="0"/>
              </a:spcAft>
              <a:buClr>
                <a:srgbClr val="708CA1"/>
              </a:buClr>
              <a:buFont typeface="Arial"/>
              <a:buChar char="•"/>
            </a:pPr>
            <a:r>
              <a:rPr lang="es-ES" sz="2000" b="0" i="0" dirty="0" smtClean="0">
                <a:solidFill>
                  <a:srgbClr val="000000"/>
                </a:solidFill>
                <a:latin typeface="Arial"/>
                <a:ea typeface="+mn-ea"/>
                <a:cs typeface="+mn-cs"/>
              </a:rPr>
              <a:t>Proporcionar routing hacia las redes de rutas internas y desde estas.</a:t>
            </a:r>
          </a:p>
          <a:p>
            <a:pPr marL="1139800" lvl="2" indent="-342900" algn="l" defTabSz="814365">
              <a:spcBef>
                <a:spcPct val="35000"/>
              </a:spcBef>
              <a:spcAft>
                <a:spcPct val="0"/>
              </a:spcAft>
              <a:buClr>
                <a:srgbClr val="708CA1"/>
              </a:buClr>
              <a:buFont typeface="Courier New"/>
              <a:buChar char="o"/>
            </a:pPr>
            <a:r>
              <a:rPr lang="es-ES" sz="2000" b="0" i="0" dirty="0" smtClean="0">
                <a:solidFill>
                  <a:srgbClr val="000000"/>
                </a:solidFill>
                <a:latin typeface="Arial"/>
                <a:ea typeface="+mn-ea"/>
                <a:cs typeface="+mn-cs"/>
              </a:rPr>
              <a:t>Una red con solo una ruta predeterminada hacia fuera y sin conocimiento de ninguna red remota.</a:t>
            </a:r>
            <a:endParaRPr lang="es-ES" dirty="0" smtClean="0"/>
          </a:p>
          <a:p>
            <a:pPr marL="800100" lvl="1" indent="-342900" algn="l" defTabSz="814365">
              <a:spcBef>
                <a:spcPct val="35000"/>
              </a:spcBef>
              <a:spcAft>
                <a:spcPct val="0"/>
              </a:spcAft>
              <a:buClr>
                <a:srgbClr val="708CA1"/>
              </a:buClr>
              <a:buFont typeface="Arial"/>
              <a:buChar char="•"/>
            </a:pPr>
            <a:r>
              <a:rPr lang="es-ES" sz="2000" b="0" i="0" dirty="0" smtClean="0">
                <a:solidFill>
                  <a:srgbClr val="000000"/>
                </a:solidFill>
                <a:latin typeface="Arial"/>
                <a:ea typeface="+mn-ea"/>
                <a:cs typeface="+mn-cs"/>
              </a:rPr>
              <a:t>Acceder a un único router predeterminado. </a:t>
            </a:r>
          </a:p>
          <a:p>
            <a:pPr marL="1139800" lvl="2" indent="-342900" algn="l" defTabSz="814365">
              <a:spcBef>
                <a:spcPct val="35000"/>
              </a:spcBef>
              <a:spcAft>
                <a:spcPct val="0"/>
              </a:spcAft>
              <a:buClr>
                <a:srgbClr val="708CA1"/>
              </a:buClr>
              <a:buFont typeface="Courier New"/>
              <a:buChar char="o"/>
            </a:pPr>
            <a:r>
              <a:rPr lang="es-ES" sz="2000" b="0" i="0" dirty="0" smtClean="0">
                <a:solidFill>
                  <a:srgbClr val="000000"/>
                </a:solidFill>
                <a:latin typeface="Arial"/>
                <a:ea typeface="+mn-ea"/>
                <a:cs typeface="+mn-cs"/>
              </a:rPr>
              <a:t>Se utiliza para representar una única ruta hacia cualquier red que no tiene una coincidencia en la tabla de routing. </a:t>
            </a:r>
            <a:endParaRPr lang="es-ES" dirty="0" smtClean="0"/>
          </a:p>
          <a:p>
            <a:pPr marL="0" indent="0" algn="l" defTabSz="814365">
              <a:spcBef>
                <a:spcPct val="50000"/>
              </a:spcBef>
              <a:spcAft>
                <a:spcPct val="0"/>
              </a:spcAft>
              <a:buNone/>
            </a:pPr>
            <a:r>
              <a:rPr lang="es-ES" sz="2400" b="0" i="0" dirty="0" smtClean="0">
                <a:solidFill>
                  <a:srgbClr val="000000"/>
                </a:solidFill>
                <a:latin typeface="Arial"/>
              </a:rPr>
              <a:t> </a:t>
            </a:r>
            <a:endParaRPr lang="es-ES" dirty="0" smtClean="0"/>
          </a:p>
          <a:p>
            <a:pPr marL="574700" lvl="1" indent="-117500" algn="l" defTabSz="814365">
              <a:spcBef>
                <a:spcPct val="35000"/>
              </a:spcBef>
              <a:spcAft>
                <a:spcPct val="0"/>
              </a:spcAft>
              <a:buNone/>
            </a:pPr>
            <a:endParaRPr lang="es-ES" dirty="0" smtClean="0"/>
          </a:p>
        </p:txBody>
      </p:sp>
    </p:spTree>
    <p:extLst>
      <p:ext uri="{BB962C8B-B14F-4D97-AF65-F5344CB8AC3E}">
        <p14:creationId xmlns:p14="http://schemas.microsoft.com/office/powerpoint/2010/main" val="3976502271"/>
      </p:ext>
    </p:extLst>
  </p:cSld>
  <p:clrMapOvr>
    <a:masterClrMapping/>
  </p:clrMapOvr>
  <p:transition spd="med">
    <p:wipe dir="r"/>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339725" y="492125"/>
            <a:ext cx="8456613" cy="871538"/>
          </a:xfrm>
        </p:spPr>
        <p:txBody>
          <a:bodyPr/>
          <a:lstStyle/>
          <a:p>
            <a:pPr algn="l" defTabSz="814365">
              <a:spcBef>
                <a:spcPct val="0"/>
              </a:spcBef>
              <a:spcAft>
                <a:spcPct val="0"/>
              </a:spcAft>
              <a:buNone/>
            </a:pPr>
            <a:r>
              <a:rPr lang="es-ES" sz="1800" b="1" i="0" smtClean="0">
                <a:solidFill>
                  <a:srgbClr val="708CA1"/>
                </a:solidFill>
                <a:latin typeface="Arial"/>
              </a:rPr>
              <a:t>Comparación entre routing dinámico y estático</a:t>
            </a:r>
            <a:br>
              <a:rPr lang="es-ES" sz="1800" b="1" i="0" smtClean="0">
                <a:solidFill>
                  <a:srgbClr val="708CA1"/>
                </a:solidFill>
                <a:latin typeface="Arial"/>
              </a:rPr>
            </a:br>
            <a:r>
              <a:rPr lang="es-ES" sz="2800" b="1" i="0" smtClean="0">
                <a:solidFill>
                  <a:srgbClr val="708CA1"/>
                </a:solidFill>
                <a:latin typeface="Arial"/>
              </a:rPr>
              <a:t>Uso del routing estático</a:t>
            </a:r>
            <a:endParaRPr lang="es-ES" sz="2800" smtClean="0">
              <a:solidFill>
                <a:schemeClr val="accent5">
                  <a:lumMod val="75000"/>
                </a:schemeClr>
              </a:solidFill>
              <a:cs typeface="Arial" pitchFamily="34" charset="0"/>
            </a:endParaRPr>
          </a:p>
        </p:txBody>
      </p:sp>
      <p:pic>
        <p:nvPicPr>
          <p:cNvPr id="6146" name="Picture 2"/>
          <p:cNvPicPr>
            <a:picLocks noChangeAspect="1" noChangeArrowheads="1"/>
          </p:cNvPicPr>
          <p:nvPr/>
        </p:nvPicPr>
        <p:blipFill>
          <a:blip r:embed="rId3"/>
          <a:stretch>
            <a:fillRect/>
          </a:stretch>
        </p:blipFill>
        <p:spPr bwMode="auto">
          <a:xfrm>
            <a:off x="1098944" y="1489669"/>
            <a:ext cx="6918916" cy="47805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8255019"/>
      </p:ext>
    </p:extLst>
  </p:cSld>
  <p:clrMapOvr>
    <a:masterClrMapping/>
  </p:clrMapOvr>
  <p:transition spd="med">
    <p:wipe dir="r"/>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339725" y="492125"/>
            <a:ext cx="8456613" cy="871538"/>
          </a:xfrm>
        </p:spPr>
        <p:txBody>
          <a:bodyPr/>
          <a:lstStyle/>
          <a:p>
            <a:pPr algn="l" defTabSz="814365">
              <a:spcBef>
                <a:spcPct val="0"/>
              </a:spcBef>
              <a:spcAft>
                <a:spcPct val="0"/>
              </a:spcAft>
              <a:buNone/>
            </a:pPr>
            <a:r>
              <a:rPr lang="en-US" sz="1800" b="1" i="0">
                <a:solidFill>
                  <a:srgbClr val="708CA1"/>
                </a:solidFill>
                <a:latin typeface="Arial"/>
                <a:ea typeface="+mj-ea"/>
                <a:cs typeface="+mj-cs"/>
              </a:rPr>
              <a:t>Comparación entre routing dinámico y estático</a:t>
            </a:r>
            <a:br>
              <a:rPr lang="en-US" sz="1800" b="1" i="0">
                <a:solidFill>
                  <a:srgbClr val="708CA1"/>
                </a:solidFill>
                <a:latin typeface="Arial"/>
                <a:ea typeface="+mj-ea"/>
                <a:cs typeface="+mj-cs"/>
              </a:rPr>
            </a:br>
            <a:r>
              <a:rPr lang="en-US" sz="2800" b="1" i="0">
                <a:solidFill>
                  <a:srgbClr val="708CA1"/>
                </a:solidFill>
                <a:latin typeface="Arial"/>
                <a:ea typeface="+mj-ea"/>
                <a:cs typeface="+mj-cs"/>
              </a:rPr>
              <a:t>Ventajas y desventajas del routing estático</a:t>
            </a:r>
            <a:endParaRPr lang="en-US" sz="2800" dirty="0" smtClean="0">
              <a:solidFill>
                <a:schemeClr val="accent5">
                  <a:lumMod val="75000"/>
                </a:schemeClr>
              </a:solidFill>
              <a:cs typeface="Arial" pitchFamily="34" charset="0"/>
            </a:endParaRPr>
          </a:p>
        </p:txBody>
      </p:sp>
      <p:pic>
        <p:nvPicPr>
          <p:cNvPr id="7170" name="Picture 2"/>
          <p:cNvPicPr>
            <a:picLocks noChangeAspect="1" noChangeArrowheads="1"/>
          </p:cNvPicPr>
          <p:nvPr/>
        </p:nvPicPr>
        <p:blipFill>
          <a:blip r:embed="rId3"/>
          <a:srcRect b="8058"/>
          <a:stretch>
            <a:fillRect/>
          </a:stretch>
        </p:blipFill>
        <p:spPr bwMode="auto">
          <a:xfrm>
            <a:off x="590550" y="1648207"/>
            <a:ext cx="7847921" cy="45620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5074557"/>
      </p:ext>
    </p:extLst>
  </p:cSld>
  <p:clrMapOvr>
    <a:masterClrMapping/>
  </p:clrMapOvr>
  <p:transition spd="med">
    <p:wipe dir="r"/>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339725" y="492125"/>
            <a:ext cx="8456613" cy="871538"/>
          </a:xfrm>
        </p:spPr>
        <p:txBody>
          <a:bodyPr/>
          <a:lstStyle/>
          <a:p>
            <a:pPr algn="l" defTabSz="814365">
              <a:spcBef>
                <a:spcPct val="0"/>
              </a:spcBef>
              <a:spcAft>
                <a:spcPct val="0"/>
              </a:spcAft>
              <a:buNone/>
            </a:pPr>
            <a:r>
              <a:rPr lang="es-ES" sz="1800" b="1" i="0" smtClean="0">
                <a:solidFill>
                  <a:srgbClr val="708CA1"/>
                </a:solidFill>
                <a:latin typeface="Arial"/>
              </a:rPr>
              <a:t>Comparación entre routing dinámico y estático</a:t>
            </a:r>
            <a:br>
              <a:rPr lang="es-ES" sz="1800" b="1" i="0" smtClean="0">
                <a:solidFill>
                  <a:srgbClr val="708CA1"/>
                </a:solidFill>
                <a:latin typeface="Arial"/>
              </a:rPr>
            </a:br>
            <a:r>
              <a:rPr lang="es-ES" sz="2800" b="1" i="0" smtClean="0">
                <a:solidFill>
                  <a:srgbClr val="708CA1"/>
                </a:solidFill>
                <a:latin typeface="Arial"/>
              </a:rPr>
              <a:t>Ventajas y desventajas del routing dinámico</a:t>
            </a:r>
            <a:endParaRPr lang="es-ES" sz="2800" smtClean="0">
              <a:solidFill>
                <a:schemeClr val="accent5">
                  <a:lumMod val="75000"/>
                </a:schemeClr>
              </a:solidFill>
              <a:cs typeface="Arial" pitchFamily="34" charset="0"/>
            </a:endParaRPr>
          </a:p>
        </p:txBody>
      </p:sp>
      <p:pic>
        <p:nvPicPr>
          <p:cNvPr id="2" name="Picture 2"/>
          <p:cNvPicPr>
            <a:picLocks noChangeAspect="1" noChangeArrowheads="1"/>
          </p:cNvPicPr>
          <p:nvPr/>
        </p:nvPicPr>
        <p:blipFill>
          <a:blip r:embed="rId3"/>
          <a:stretch>
            <a:fillRect/>
          </a:stretch>
        </p:blipFill>
        <p:spPr bwMode="auto">
          <a:xfrm>
            <a:off x="659621" y="1799771"/>
            <a:ext cx="7854212" cy="41801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42529754"/>
      </p:ext>
    </p:extLst>
  </p:cSld>
  <p:clrMapOvr>
    <a:masterClrMapping/>
  </p:clrMapOvr>
  <p:transition spd="med">
    <p:wipe dir="r"/>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339725" y="346985"/>
            <a:ext cx="8456613" cy="871538"/>
          </a:xfrm>
        </p:spPr>
        <p:txBody>
          <a:bodyPr/>
          <a:lstStyle/>
          <a:p>
            <a:pPr algn="l" defTabSz="814365">
              <a:spcBef>
                <a:spcPct val="0"/>
              </a:spcBef>
              <a:spcAft>
                <a:spcPct val="0"/>
              </a:spcAft>
              <a:buNone/>
            </a:pPr>
            <a:r>
              <a:rPr lang="es-ES" sz="1300" b="1" i="0" dirty="0" smtClean="0">
                <a:solidFill>
                  <a:srgbClr val="708CA1"/>
                </a:solidFill>
                <a:latin typeface="Arial"/>
              </a:rPr>
              <a:t>Aspectos básicos de la operación de los protocolos de routing</a:t>
            </a:r>
            <a:r>
              <a:rPr lang="es-ES" sz="1800" b="1" i="0" dirty="0" smtClean="0">
                <a:solidFill>
                  <a:srgbClr val="708CA1"/>
                </a:solidFill>
                <a:latin typeface="Arial"/>
              </a:rPr>
              <a:t/>
            </a:r>
            <a:br>
              <a:rPr lang="es-ES" sz="1800" b="1" i="0" dirty="0" smtClean="0">
                <a:solidFill>
                  <a:srgbClr val="708CA1"/>
                </a:solidFill>
                <a:latin typeface="Arial"/>
              </a:rPr>
            </a:br>
            <a:r>
              <a:rPr lang="es-ES" sz="2700" b="1" i="0" dirty="0" smtClean="0">
                <a:solidFill>
                  <a:srgbClr val="708CA1"/>
                </a:solidFill>
                <a:latin typeface="Arial"/>
              </a:rPr>
              <a:t>Funcionamiento del protocolo de routing dinámico</a:t>
            </a:r>
            <a:endParaRPr lang="es-ES" sz="2700" dirty="0" smtClean="0">
              <a:solidFill>
                <a:schemeClr val="accent5">
                  <a:lumMod val="75000"/>
                </a:schemeClr>
              </a:solidFill>
              <a:cs typeface="Arial" pitchFamily="34" charset="0"/>
            </a:endParaRPr>
          </a:p>
        </p:txBody>
      </p:sp>
      <p:sp>
        <p:nvSpPr>
          <p:cNvPr id="38915" name="Content Placeholder 5"/>
          <p:cNvSpPr>
            <a:spLocks noGrp="1"/>
          </p:cNvSpPr>
          <p:nvPr>
            <p:ph idx="1"/>
          </p:nvPr>
        </p:nvSpPr>
        <p:spPr>
          <a:xfrm>
            <a:off x="554038" y="1492704"/>
            <a:ext cx="7940675" cy="5365296"/>
          </a:xfrm>
        </p:spPr>
        <p:txBody>
          <a:bodyPr/>
          <a:lstStyle/>
          <a:p>
            <a:pPr marL="0" indent="0" algn="l" defTabSz="814365">
              <a:spcBef>
                <a:spcPct val="50000"/>
              </a:spcBef>
              <a:spcAft>
                <a:spcPct val="0"/>
              </a:spcAft>
              <a:buNone/>
            </a:pPr>
            <a:r>
              <a:rPr lang="es-ES" sz="2400" b="0" i="0" dirty="0" smtClean="0">
                <a:solidFill>
                  <a:srgbClr val="000000"/>
                </a:solidFill>
                <a:latin typeface="Arial"/>
              </a:rPr>
              <a:t>En general, las operaciones de un protocolo de </a:t>
            </a:r>
            <a:r>
              <a:rPr lang="es-ES" sz="2400" b="0" i="0" dirty="0" err="1" smtClean="0">
                <a:solidFill>
                  <a:srgbClr val="000000"/>
                </a:solidFill>
                <a:latin typeface="Arial"/>
              </a:rPr>
              <a:t>routing</a:t>
            </a:r>
            <a:r>
              <a:rPr lang="es-ES" sz="2400" b="0" i="0" dirty="0" smtClean="0">
                <a:solidFill>
                  <a:srgbClr val="000000"/>
                </a:solidFill>
                <a:latin typeface="Arial"/>
              </a:rPr>
              <a:t> dinámico pueden describirse de la siguiente manera: </a:t>
            </a:r>
            <a:endParaRPr lang="es-ES" dirty="0" smtClean="0"/>
          </a:p>
          <a:p>
            <a:pPr marL="457200" indent="-457200" algn="l" defTabSz="814365">
              <a:spcBef>
                <a:spcPct val="50000"/>
              </a:spcBef>
              <a:spcAft>
                <a:spcPct val="0"/>
              </a:spcAft>
              <a:buClr>
                <a:srgbClr val="708CA1"/>
              </a:buClr>
              <a:buFont typeface="Arial"/>
              <a:buAutoNum type="arabicPeriod"/>
            </a:pPr>
            <a:r>
              <a:rPr lang="es-ES" sz="2400" b="0" i="0" dirty="0" smtClean="0">
                <a:solidFill>
                  <a:srgbClr val="000000"/>
                </a:solidFill>
                <a:latin typeface="Arial"/>
              </a:rPr>
              <a:t>El </a:t>
            </a:r>
            <a:r>
              <a:rPr lang="es-ES" sz="2400" b="0" i="0" dirty="0" err="1" smtClean="0">
                <a:solidFill>
                  <a:srgbClr val="000000"/>
                </a:solidFill>
                <a:latin typeface="Arial"/>
              </a:rPr>
              <a:t>router</a:t>
            </a:r>
            <a:r>
              <a:rPr lang="es-ES" sz="2400" b="0" i="0" dirty="0" smtClean="0">
                <a:solidFill>
                  <a:srgbClr val="000000"/>
                </a:solidFill>
                <a:latin typeface="Arial"/>
              </a:rPr>
              <a:t> envía y recibe mensajes de </a:t>
            </a:r>
            <a:r>
              <a:rPr lang="es-ES" sz="2400" b="0" i="0" dirty="0" err="1" smtClean="0">
                <a:solidFill>
                  <a:srgbClr val="000000"/>
                </a:solidFill>
                <a:latin typeface="Arial"/>
              </a:rPr>
              <a:t>routing</a:t>
            </a:r>
            <a:r>
              <a:rPr lang="es-ES" sz="2400" b="0" i="0" dirty="0" smtClean="0">
                <a:solidFill>
                  <a:srgbClr val="000000"/>
                </a:solidFill>
                <a:latin typeface="Arial"/>
              </a:rPr>
              <a:t> en sus interfaces. </a:t>
            </a:r>
            <a:endParaRPr lang="es-ES" dirty="0" smtClean="0"/>
          </a:p>
          <a:p>
            <a:pPr marL="457200" indent="-457200" algn="l" defTabSz="814365">
              <a:spcBef>
                <a:spcPct val="50000"/>
              </a:spcBef>
              <a:spcAft>
                <a:spcPct val="0"/>
              </a:spcAft>
              <a:buClr>
                <a:srgbClr val="708CA1"/>
              </a:buClr>
              <a:buFont typeface="Arial"/>
              <a:buAutoNum type="arabicPeriod"/>
            </a:pPr>
            <a:r>
              <a:rPr lang="es-ES" sz="2400" b="0" i="0" dirty="0" smtClean="0">
                <a:solidFill>
                  <a:srgbClr val="000000"/>
                </a:solidFill>
                <a:latin typeface="Arial"/>
              </a:rPr>
              <a:t>El </a:t>
            </a:r>
            <a:r>
              <a:rPr lang="es-ES" sz="2400" b="0" i="0" dirty="0" err="1" smtClean="0">
                <a:solidFill>
                  <a:srgbClr val="000000"/>
                </a:solidFill>
                <a:latin typeface="Arial"/>
              </a:rPr>
              <a:t>router</a:t>
            </a:r>
            <a:r>
              <a:rPr lang="es-ES" sz="2400" b="0" i="0" dirty="0" smtClean="0">
                <a:solidFill>
                  <a:srgbClr val="000000"/>
                </a:solidFill>
                <a:latin typeface="Arial"/>
              </a:rPr>
              <a:t> comparte mensajes de </a:t>
            </a:r>
            <a:r>
              <a:rPr lang="es-ES" sz="2400" b="0" i="0" dirty="0" err="1" smtClean="0">
                <a:solidFill>
                  <a:srgbClr val="000000"/>
                </a:solidFill>
                <a:latin typeface="Arial"/>
              </a:rPr>
              <a:t>routing</a:t>
            </a:r>
            <a:r>
              <a:rPr lang="es-ES" sz="2400" b="0" i="0" dirty="0" smtClean="0">
                <a:solidFill>
                  <a:srgbClr val="000000"/>
                </a:solidFill>
                <a:latin typeface="Arial"/>
              </a:rPr>
              <a:t> e información de </a:t>
            </a:r>
            <a:r>
              <a:rPr lang="es-ES" sz="2400" b="0" i="0" dirty="0" err="1" smtClean="0">
                <a:solidFill>
                  <a:srgbClr val="000000"/>
                </a:solidFill>
                <a:latin typeface="Arial"/>
              </a:rPr>
              <a:t>routing</a:t>
            </a:r>
            <a:r>
              <a:rPr lang="es-ES" sz="2400" b="0" i="0" dirty="0" smtClean="0">
                <a:solidFill>
                  <a:srgbClr val="000000"/>
                </a:solidFill>
                <a:latin typeface="Arial"/>
              </a:rPr>
              <a:t> con otros </a:t>
            </a:r>
            <a:r>
              <a:rPr lang="es-ES" sz="2400" b="0" i="0" dirty="0" err="1" smtClean="0">
                <a:solidFill>
                  <a:srgbClr val="000000"/>
                </a:solidFill>
                <a:latin typeface="Arial"/>
              </a:rPr>
              <a:t>routers</a:t>
            </a:r>
            <a:r>
              <a:rPr lang="es-ES" sz="2400" b="0" i="0" dirty="0" smtClean="0">
                <a:solidFill>
                  <a:srgbClr val="000000"/>
                </a:solidFill>
                <a:latin typeface="Arial"/>
              </a:rPr>
              <a:t> que están usando el mismo protocolo de </a:t>
            </a:r>
            <a:r>
              <a:rPr lang="es-ES" sz="2400" b="0" i="0" dirty="0" err="1" smtClean="0">
                <a:solidFill>
                  <a:srgbClr val="000000"/>
                </a:solidFill>
                <a:latin typeface="Arial"/>
              </a:rPr>
              <a:t>routing</a:t>
            </a:r>
            <a:r>
              <a:rPr lang="es-ES" sz="2400" b="0" i="0" dirty="0" smtClean="0">
                <a:solidFill>
                  <a:srgbClr val="000000"/>
                </a:solidFill>
                <a:latin typeface="Arial"/>
              </a:rPr>
              <a:t>. </a:t>
            </a:r>
            <a:endParaRPr lang="es-ES" dirty="0" smtClean="0"/>
          </a:p>
          <a:p>
            <a:pPr marL="457200" indent="-457200" algn="l" defTabSz="814365">
              <a:spcBef>
                <a:spcPct val="50000"/>
              </a:spcBef>
              <a:spcAft>
                <a:spcPct val="0"/>
              </a:spcAft>
              <a:buClr>
                <a:srgbClr val="708CA1"/>
              </a:buClr>
              <a:buFont typeface="Arial"/>
              <a:buAutoNum type="arabicPeriod"/>
            </a:pPr>
            <a:r>
              <a:rPr lang="es-ES" sz="2400" b="0" i="0" dirty="0" smtClean="0">
                <a:solidFill>
                  <a:srgbClr val="000000"/>
                </a:solidFill>
                <a:latin typeface="Arial"/>
              </a:rPr>
              <a:t>Los </a:t>
            </a:r>
            <a:r>
              <a:rPr lang="es-ES" sz="2400" b="0" i="0" dirty="0" err="1" smtClean="0">
                <a:solidFill>
                  <a:srgbClr val="000000"/>
                </a:solidFill>
                <a:latin typeface="Arial"/>
              </a:rPr>
              <a:t>routers</a:t>
            </a:r>
            <a:r>
              <a:rPr lang="es-ES" sz="2400" b="0" i="0" dirty="0" smtClean="0">
                <a:solidFill>
                  <a:srgbClr val="000000"/>
                </a:solidFill>
                <a:latin typeface="Arial"/>
              </a:rPr>
              <a:t> intercambian información de </a:t>
            </a:r>
            <a:r>
              <a:rPr lang="es-ES" sz="2400" b="0" i="0" dirty="0" err="1" smtClean="0">
                <a:solidFill>
                  <a:srgbClr val="000000"/>
                </a:solidFill>
                <a:latin typeface="Arial"/>
              </a:rPr>
              <a:t>routing</a:t>
            </a:r>
            <a:r>
              <a:rPr lang="es-ES" sz="2400" b="0" i="0" dirty="0" smtClean="0">
                <a:solidFill>
                  <a:srgbClr val="000000"/>
                </a:solidFill>
                <a:latin typeface="Arial"/>
              </a:rPr>
              <a:t> para obtener información sobre redes remotas.  </a:t>
            </a:r>
            <a:endParaRPr lang="es-ES" dirty="0" smtClean="0"/>
          </a:p>
          <a:p>
            <a:pPr marL="457200" indent="-457200" algn="l" defTabSz="814365">
              <a:spcBef>
                <a:spcPct val="50000"/>
              </a:spcBef>
              <a:spcAft>
                <a:spcPct val="0"/>
              </a:spcAft>
              <a:buClr>
                <a:srgbClr val="708CA1"/>
              </a:buClr>
              <a:buFont typeface="Arial"/>
              <a:buAutoNum type="arabicPeriod"/>
            </a:pPr>
            <a:r>
              <a:rPr lang="es-ES" sz="2400" b="0" i="0" dirty="0" smtClean="0">
                <a:solidFill>
                  <a:srgbClr val="000000"/>
                </a:solidFill>
                <a:latin typeface="Arial"/>
              </a:rPr>
              <a:t>Cuando un </a:t>
            </a:r>
            <a:r>
              <a:rPr lang="es-ES" sz="2400" b="0" i="0" dirty="0" err="1" smtClean="0">
                <a:solidFill>
                  <a:srgbClr val="000000"/>
                </a:solidFill>
                <a:latin typeface="Arial"/>
              </a:rPr>
              <a:t>router</a:t>
            </a:r>
            <a:r>
              <a:rPr lang="es-ES" sz="2400" b="0" i="0" dirty="0" smtClean="0">
                <a:solidFill>
                  <a:srgbClr val="000000"/>
                </a:solidFill>
                <a:latin typeface="Arial"/>
              </a:rPr>
              <a:t> detecta un cambio de topología, el protocolo de </a:t>
            </a:r>
            <a:r>
              <a:rPr lang="es-ES" sz="2400" b="0" i="0" dirty="0" err="1" smtClean="0">
                <a:solidFill>
                  <a:srgbClr val="000000"/>
                </a:solidFill>
                <a:latin typeface="Arial"/>
              </a:rPr>
              <a:t>routing</a:t>
            </a:r>
            <a:r>
              <a:rPr lang="es-ES" sz="2400" b="0" i="0" dirty="0" smtClean="0">
                <a:solidFill>
                  <a:srgbClr val="000000"/>
                </a:solidFill>
                <a:latin typeface="Arial"/>
              </a:rPr>
              <a:t> puede anunciar este cambio a otros </a:t>
            </a:r>
            <a:r>
              <a:rPr lang="es-ES" sz="2400" b="0" i="0" dirty="0" err="1" smtClean="0">
                <a:solidFill>
                  <a:srgbClr val="000000"/>
                </a:solidFill>
                <a:latin typeface="Arial"/>
              </a:rPr>
              <a:t>routers</a:t>
            </a:r>
            <a:r>
              <a:rPr lang="es-ES" sz="2400" b="0" i="0" dirty="0" smtClean="0">
                <a:solidFill>
                  <a:srgbClr val="000000"/>
                </a:solidFill>
                <a:latin typeface="Arial"/>
              </a:rPr>
              <a:t>. </a:t>
            </a:r>
            <a:endParaRPr lang="es-ES" dirty="0" smtClean="0"/>
          </a:p>
        </p:txBody>
      </p:sp>
    </p:spTree>
    <p:extLst>
      <p:ext uri="{BB962C8B-B14F-4D97-AF65-F5344CB8AC3E}">
        <p14:creationId xmlns:p14="http://schemas.microsoft.com/office/powerpoint/2010/main" val="1119016678"/>
      </p:ext>
    </p:extLst>
  </p:cSld>
  <p:clrMapOvr>
    <a:masterClrMapping/>
  </p:clrMapOvr>
  <p:transition spd="med">
    <p:wipe dir="r"/>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339725" y="492125"/>
            <a:ext cx="8456613" cy="871538"/>
          </a:xfrm>
        </p:spPr>
        <p:txBody>
          <a:bodyPr/>
          <a:lstStyle/>
          <a:p>
            <a:pPr algn="l" defTabSz="814365">
              <a:spcBef>
                <a:spcPct val="0"/>
              </a:spcBef>
              <a:spcAft>
                <a:spcPct val="0"/>
              </a:spcAft>
              <a:buNone/>
            </a:pPr>
            <a:r>
              <a:rPr lang="es-ES" sz="1800" b="1" i="0" smtClean="0">
                <a:solidFill>
                  <a:srgbClr val="708CA1"/>
                </a:solidFill>
                <a:latin typeface="Arial"/>
              </a:rPr>
              <a:t>Aspectos básicos del funcionamiento del protocolo de routing</a:t>
            </a:r>
            <a:br>
              <a:rPr lang="es-ES" sz="1800" b="1" i="0" smtClean="0">
                <a:solidFill>
                  <a:srgbClr val="708CA1"/>
                </a:solidFill>
                <a:latin typeface="Arial"/>
              </a:rPr>
            </a:br>
            <a:r>
              <a:rPr lang="es-ES" sz="2800" b="1" i="0" smtClean="0">
                <a:solidFill>
                  <a:srgbClr val="708CA1"/>
                </a:solidFill>
                <a:latin typeface="Arial"/>
              </a:rPr>
              <a:t>Arranque en frío</a:t>
            </a:r>
            <a:endParaRPr lang="es-ES" sz="2800" smtClean="0">
              <a:solidFill>
                <a:schemeClr val="accent5">
                  <a:lumMod val="75000"/>
                </a:schemeClr>
              </a:solidFill>
              <a:cs typeface="Arial" pitchFamily="34" charset="0"/>
            </a:endParaRPr>
          </a:p>
        </p:txBody>
      </p:sp>
      <p:pic>
        <p:nvPicPr>
          <p:cNvPr id="9218" name="Picture 2"/>
          <p:cNvPicPr>
            <a:picLocks noChangeAspect="1" noChangeArrowheads="1"/>
          </p:cNvPicPr>
          <p:nvPr/>
        </p:nvPicPr>
        <p:blipFill>
          <a:blip r:embed="rId3"/>
          <a:stretch>
            <a:fillRect/>
          </a:stretch>
        </p:blipFill>
        <p:spPr bwMode="auto">
          <a:xfrm>
            <a:off x="454034" y="1857829"/>
            <a:ext cx="5251425" cy="32221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2"/>
          <p:cNvSpPr/>
          <p:nvPr/>
        </p:nvSpPr>
        <p:spPr>
          <a:xfrm>
            <a:off x="5718629" y="988654"/>
            <a:ext cx="3265714" cy="5618461"/>
          </a:xfrm>
          <a:prstGeom prst="rect">
            <a:avLst/>
          </a:prstGeom>
        </p:spPr>
        <p:txBody>
          <a:bodyPr wrap="square">
            <a:spAutoFit/>
          </a:bodyPr>
          <a:lstStyle/>
          <a:p>
            <a:pPr marL="342900" indent="-342900" algn="l">
              <a:buFont typeface="Wingdings"/>
              <a:buChar char="§"/>
            </a:pPr>
            <a:r>
              <a:rPr lang="es-ES" sz="1900" b="0" i="0" dirty="0" smtClean="0">
                <a:solidFill>
                  <a:schemeClr val="tx1"/>
                </a:solidFill>
                <a:latin typeface="Arial"/>
                <a:ea typeface="+mn-ea"/>
                <a:cs typeface="+mn-cs"/>
              </a:rPr>
              <a:t>El R1 agrega la red 10.1.0.0 disponible a través de la interfaz FastEthernet 0/0, y 10.2.0.0 está disponible a través de la interfaz Serial 0/0/0.</a:t>
            </a:r>
          </a:p>
          <a:p>
            <a:pPr marL="342900" indent="-342900" algn="l">
              <a:buFont typeface="Wingdings"/>
              <a:buChar char="§"/>
            </a:pPr>
            <a:r>
              <a:rPr lang="es-ES" sz="1900" b="0" i="0" dirty="0" smtClean="0">
                <a:solidFill>
                  <a:schemeClr val="tx1"/>
                </a:solidFill>
                <a:latin typeface="Arial"/>
                <a:ea typeface="+mn-ea"/>
                <a:cs typeface="+mn-cs"/>
              </a:rPr>
              <a:t>El R2 agrega la red 10.2.0.0 disponible a través de la interfaz Serial 0/0/0, y 10.3.0.0 está disponible a través de la interfaz Serial 0/0/1.</a:t>
            </a:r>
          </a:p>
          <a:p>
            <a:pPr marL="342900" indent="-342900" algn="l">
              <a:buFont typeface="Wingdings"/>
              <a:buChar char="§"/>
            </a:pPr>
            <a:r>
              <a:rPr lang="es-ES" sz="1900" b="0" i="0" dirty="0" smtClean="0">
                <a:solidFill>
                  <a:schemeClr val="tx1"/>
                </a:solidFill>
                <a:latin typeface="Arial"/>
                <a:ea typeface="+mn-ea"/>
                <a:cs typeface="+mn-cs"/>
              </a:rPr>
              <a:t>El R3 agrega la red 10.3.0.0 disponible a través de la interfaz Serial 0/0/1, y 10.4.0.0 está disponible a través de la interfaz FastEthernet 0/0.</a:t>
            </a:r>
            <a:endParaRPr lang="es-ES" sz="1900" b="0" i="0" dirty="0">
              <a:solidFill>
                <a:schemeClr val="tx1"/>
              </a:solidFill>
              <a:latin typeface="Arial"/>
              <a:ea typeface="+mn-ea"/>
              <a:cs typeface="+mn-cs"/>
            </a:endParaRPr>
          </a:p>
        </p:txBody>
      </p:sp>
      <p:sp>
        <p:nvSpPr>
          <p:cNvPr id="4" name="TextBox 3"/>
          <p:cNvSpPr txBox="1"/>
          <p:nvPr/>
        </p:nvSpPr>
        <p:spPr>
          <a:xfrm>
            <a:off x="740229" y="5085348"/>
            <a:ext cx="4397827" cy="424732"/>
          </a:xfrm>
          <a:prstGeom prst="rect">
            <a:avLst/>
          </a:prstGeom>
          <a:noFill/>
        </p:spPr>
        <p:txBody>
          <a:bodyPr wrap="square" rtlCol="0">
            <a:spAutoFit/>
          </a:bodyPr>
          <a:lstStyle/>
          <a:p>
            <a:pPr algn="ctr">
              <a:lnSpc>
                <a:spcPct val="90000"/>
              </a:lnSpc>
              <a:buNone/>
            </a:pPr>
            <a:r>
              <a:rPr lang="es-ES" sz="2400" b="0" i="0" smtClean="0">
                <a:solidFill>
                  <a:schemeClr val="tx1"/>
                </a:solidFill>
                <a:latin typeface="Arial"/>
              </a:rPr>
              <a:t>Routers que ejecutan RIPv2</a:t>
            </a:r>
            <a:endParaRPr lang="es-ES"/>
          </a:p>
        </p:txBody>
      </p:sp>
    </p:spTree>
    <p:extLst>
      <p:ext uri="{BB962C8B-B14F-4D97-AF65-F5344CB8AC3E}">
        <p14:creationId xmlns:p14="http://schemas.microsoft.com/office/powerpoint/2010/main" val="3736976571"/>
      </p:ext>
    </p:extLst>
  </p:cSld>
  <p:clrMapOvr>
    <a:masterClrMapping/>
  </p:clrMapOvr>
  <p:transition spd="med">
    <p:wipe dir="r"/>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339725" y="492125"/>
            <a:ext cx="8456613" cy="871538"/>
          </a:xfrm>
        </p:spPr>
        <p:txBody>
          <a:bodyPr/>
          <a:lstStyle/>
          <a:p>
            <a:pPr algn="l" defTabSz="814365">
              <a:spcBef>
                <a:spcPct val="0"/>
              </a:spcBef>
              <a:spcAft>
                <a:spcPct val="0"/>
              </a:spcAft>
              <a:buNone/>
            </a:pPr>
            <a:r>
              <a:rPr lang="es-ES" sz="1800" b="1" i="0" smtClean="0">
                <a:solidFill>
                  <a:srgbClr val="708CA1"/>
                </a:solidFill>
                <a:latin typeface="Arial"/>
              </a:rPr>
              <a:t>Aspectos básicos del funcionamiento del protocolo de routing</a:t>
            </a:r>
            <a:br>
              <a:rPr lang="es-ES" sz="1800" b="1" i="0" smtClean="0">
                <a:solidFill>
                  <a:srgbClr val="708CA1"/>
                </a:solidFill>
                <a:latin typeface="Arial"/>
              </a:rPr>
            </a:br>
            <a:r>
              <a:rPr lang="es-ES" sz="2800" b="1" i="0" smtClean="0">
                <a:solidFill>
                  <a:srgbClr val="708CA1"/>
                </a:solidFill>
                <a:latin typeface="Arial"/>
              </a:rPr>
              <a:t>Detección de redes</a:t>
            </a:r>
            <a:endParaRPr lang="es-ES" sz="2800" smtClean="0">
              <a:solidFill>
                <a:schemeClr val="accent5">
                  <a:lumMod val="75000"/>
                </a:schemeClr>
              </a:solidFill>
              <a:cs typeface="Arial" pitchFamily="34" charset="0"/>
            </a:endParaRPr>
          </a:p>
        </p:txBody>
      </p:sp>
      <p:sp>
        <p:nvSpPr>
          <p:cNvPr id="3" name="Rectangle 2"/>
          <p:cNvSpPr/>
          <p:nvPr/>
        </p:nvSpPr>
        <p:spPr>
          <a:xfrm>
            <a:off x="5878286" y="1351515"/>
            <a:ext cx="3098800" cy="5632311"/>
          </a:xfrm>
          <a:prstGeom prst="rect">
            <a:avLst/>
          </a:prstGeom>
        </p:spPr>
        <p:txBody>
          <a:bodyPr wrap="square">
            <a:spAutoFit/>
          </a:bodyPr>
          <a:lstStyle/>
          <a:p>
            <a:pPr algn="l">
              <a:buNone/>
            </a:pPr>
            <a:r>
              <a:rPr lang="es-ES" sz="2000" b="0" i="0" smtClean="0">
                <a:solidFill>
                  <a:schemeClr val="tx1"/>
                </a:solidFill>
                <a:latin typeface="Arial"/>
              </a:rPr>
              <a:t>R1: </a:t>
            </a:r>
            <a:endParaRPr lang="es-ES" sz="2000" smtClean="0"/>
          </a:p>
          <a:p>
            <a:pPr marL="342900" indent="-342900" algn="l">
              <a:buFont typeface="Wingdings"/>
              <a:buChar char="§"/>
            </a:pPr>
            <a:r>
              <a:rPr lang="es-ES" sz="2000" b="0" i="0" smtClean="0">
                <a:solidFill>
                  <a:schemeClr val="tx1"/>
                </a:solidFill>
                <a:latin typeface="Arial"/>
              </a:rPr>
              <a:t>Envía una actualización acerca de la red 10.1.0.0 desde la interfaz serial 0/0/0.</a:t>
            </a:r>
            <a:endParaRPr lang="es-ES" sz="2000" smtClean="0"/>
          </a:p>
          <a:p>
            <a:pPr marL="342900" indent="-342900" algn="l">
              <a:buFont typeface="Wingdings"/>
              <a:buChar char="§"/>
            </a:pPr>
            <a:r>
              <a:rPr lang="es-ES" sz="2000" b="0" i="0" smtClean="0">
                <a:solidFill>
                  <a:schemeClr val="tx1"/>
                </a:solidFill>
                <a:latin typeface="Arial"/>
              </a:rPr>
              <a:t>Envía una actualización acerca de la red 10.2.0.0 desde la interfaz FastEthernet0/0.</a:t>
            </a:r>
            <a:endParaRPr lang="es-ES" sz="2000" smtClean="0"/>
          </a:p>
          <a:p>
            <a:pPr marL="342900" indent="-342900" algn="l">
              <a:buFont typeface="Wingdings"/>
              <a:buChar char="§"/>
            </a:pPr>
            <a:r>
              <a:rPr lang="es-ES" sz="2000" b="0" i="0" smtClean="0">
                <a:solidFill>
                  <a:schemeClr val="tx1"/>
                </a:solidFill>
                <a:latin typeface="Arial"/>
              </a:rPr>
              <a:t>Recibe una actualización de R2 sobre la red 10.3.0.0 con una métrica de 1.</a:t>
            </a:r>
            <a:endParaRPr lang="es-ES" sz="2000" smtClean="0"/>
          </a:p>
          <a:p>
            <a:pPr marL="342900" indent="-342900" algn="l">
              <a:buFont typeface="Wingdings"/>
              <a:buChar char="§"/>
            </a:pPr>
            <a:r>
              <a:rPr lang="es-ES" sz="2000" b="0" i="0" smtClean="0">
                <a:solidFill>
                  <a:schemeClr val="tx1"/>
                </a:solidFill>
                <a:latin typeface="Arial"/>
              </a:rPr>
              <a:t>Almacena la red 10.3.0.0 en la tabla de routing con una métrica de 1.</a:t>
            </a:r>
            <a:endParaRPr lang="es-ES" sz="2000" smtClean="0"/>
          </a:p>
          <a:p>
            <a:pPr algn="l">
              <a:buNone/>
            </a:pPr>
            <a:r>
              <a:rPr lang="es-ES" sz="2000" b="0" i="0" smtClean="0">
                <a:solidFill>
                  <a:schemeClr val="tx1"/>
                </a:solidFill>
                <a:latin typeface="Arial"/>
              </a:rPr>
              <a:t> </a:t>
            </a:r>
            <a:endParaRPr lang="es-ES" sz="2000"/>
          </a:p>
        </p:txBody>
      </p:sp>
      <p:sp>
        <p:nvSpPr>
          <p:cNvPr id="4" name="TextBox 3"/>
          <p:cNvSpPr txBox="1"/>
          <p:nvPr/>
        </p:nvSpPr>
        <p:spPr>
          <a:xfrm>
            <a:off x="696686" y="5510080"/>
            <a:ext cx="4441369" cy="424732"/>
          </a:xfrm>
          <a:prstGeom prst="rect">
            <a:avLst/>
          </a:prstGeom>
          <a:noFill/>
        </p:spPr>
        <p:txBody>
          <a:bodyPr wrap="square" rtlCol="0">
            <a:spAutoFit/>
          </a:bodyPr>
          <a:lstStyle/>
          <a:p>
            <a:pPr algn="ctr">
              <a:lnSpc>
                <a:spcPct val="90000"/>
              </a:lnSpc>
              <a:buNone/>
            </a:pPr>
            <a:r>
              <a:rPr lang="es-ES" sz="2400" b="0" i="0" dirty="0" smtClean="0">
                <a:solidFill>
                  <a:schemeClr val="tx1"/>
                </a:solidFill>
                <a:latin typeface="Arial"/>
              </a:rPr>
              <a:t>Routers que ejecutan RIPv2</a:t>
            </a:r>
            <a:endParaRPr lang="es-ES" dirty="0"/>
          </a:p>
        </p:txBody>
      </p:sp>
      <p:pic>
        <p:nvPicPr>
          <p:cNvPr id="10242" name="Picture 2"/>
          <p:cNvPicPr>
            <a:picLocks noChangeAspect="1" noChangeArrowheads="1"/>
          </p:cNvPicPr>
          <p:nvPr/>
        </p:nvPicPr>
        <p:blipFill>
          <a:blip r:embed="rId3"/>
          <a:stretch>
            <a:fillRect/>
          </a:stretch>
        </p:blipFill>
        <p:spPr bwMode="auto">
          <a:xfrm>
            <a:off x="347888" y="1636033"/>
            <a:ext cx="5514976" cy="38148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85008246"/>
      </p:ext>
    </p:extLst>
  </p:cSld>
  <p:clrMapOvr>
    <a:masterClrMapping/>
  </p:clrMapOvr>
  <p:transition spd="med">
    <p:wipe dir="r"/>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ChangeAspect="1" noChangeArrowheads="1"/>
          </p:cNvPicPr>
          <p:nvPr/>
        </p:nvPicPr>
        <p:blipFill>
          <a:blip r:embed="rId3"/>
          <a:stretch>
            <a:fillRect/>
          </a:stretch>
        </p:blipFill>
        <p:spPr bwMode="auto">
          <a:xfrm>
            <a:off x="347888" y="1636033"/>
            <a:ext cx="5514976" cy="38148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194" name="Rectangle 2"/>
          <p:cNvSpPr>
            <a:spLocks noGrp="1" noChangeArrowheads="1"/>
          </p:cNvSpPr>
          <p:nvPr>
            <p:ph type="title"/>
          </p:nvPr>
        </p:nvSpPr>
        <p:spPr>
          <a:xfrm>
            <a:off x="339725" y="492125"/>
            <a:ext cx="8456613" cy="871538"/>
          </a:xfrm>
        </p:spPr>
        <p:txBody>
          <a:bodyPr/>
          <a:lstStyle/>
          <a:p>
            <a:pPr algn="l" defTabSz="814365">
              <a:spcBef>
                <a:spcPct val="0"/>
              </a:spcBef>
              <a:spcAft>
                <a:spcPct val="0"/>
              </a:spcAft>
              <a:buNone/>
            </a:pPr>
            <a:r>
              <a:rPr lang="es-ES" sz="1800" b="1" i="0" smtClean="0">
                <a:solidFill>
                  <a:srgbClr val="708CA1"/>
                </a:solidFill>
                <a:latin typeface="Arial"/>
              </a:rPr>
              <a:t>Aspectos básicos del funcionamiento del protocolo de routing</a:t>
            </a:r>
            <a:br>
              <a:rPr lang="es-ES" sz="1800" b="1" i="0" smtClean="0">
                <a:solidFill>
                  <a:srgbClr val="708CA1"/>
                </a:solidFill>
                <a:latin typeface="Arial"/>
              </a:rPr>
            </a:br>
            <a:r>
              <a:rPr lang="es-ES" sz="2800" b="1" i="0" smtClean="0">
                <a:solidFill>
                  <a:srgbClr val="708CA1"/>
                </a:solidFill>
                <a:latin typeface="Arial"/>
              </a:rPr>
              <a:t>Detección de redes</a:t>
            </a:r>
            <a:endParaRPr lang="es-ES" sz="2800" smtClean="0">
              <a:solidFill>
                <a:schemeClr val="accent5">
                  <a:lumMod val="75000"/>
                </a:schemeClr>
              </a:solidFill>
              <a:cs typeface="Arial" pitchFamily="34" charset="0"/>
            </a:endParaRPr>
          </a:p>
        </p:txBody>
      </p:sp>
      <p:sp>
        <p:nvSpPr>
          <p:cNvPr id="3" name="Rectangle 2"/>
          <p:cNvSpPr/>
          <p:nvPr/>
        </p:nvSpPr>
        <p:spPr>
          <a:xfrm>
            <a:off x="5689601" y="1078098"/>
            <a:ext cx="3410857" cy="5355312"/>
          </a:xfrm>
          <a:prstGeom prst="rect">
            <a:avLst/>
          </a:prstGeom>
        </p:spPr>
        <p:txBody>
          <a:bodyPr wrap="square">
            <a:spAutoFit/>
          </a:bodyPr>
          <a:lstStyle/>
          <a:p>
            <a:pPr algn="l">
              <a:buNone/>
            </a:pPr>
            <a:r>
              <a:rPr lang="es-ES" sz="2000" b="0" i="0" dirty="0" smtClean="0">
                <a:solidFill>
                  <a:schemeClr val="tx1"/>
                </a:solidFill>
                <a:latin typeface="Arial"/>
              </a:rPr>
              <a:t>R2: </a:t>
            </a:r>
            <a:endParaRPr lang="es-ES" sz="2000" dirty="0" smtClean="0"/>
          </a:p>
          <a:p>
            <a:pPr marL="342900" indent="-342900" algn="l">
              <a:buFont typeface="Wingdings"/>
              <a:buChar char="§"/>
            </a:pPr>
            <a:r>
              <a:rPr lang="es-ES" sz="1800" b="0" i="0" dirty="0" smtClean="0">
                <a:solidFill>
                  <a:schemeClr val="tx1"/>
                </a:solidFill>
                <a:latin typeface="Arial"/>
              </a:rPr>
              <a:t>Envía una actualización acerca de la red 10.3.0.0 desde la interfaz serial 0/0/0.</a:t>
            </a:r>
            <a:endParaRPr lang="es-ES" sz="1800" dirty="0" smtClean="0"/>
          </a:p>
          <a:p>
            <a:pPr marL="342900" indent="-342900" algn="l">
              <a:buFont typeface="Wingdings"/>
              <a:buChar char="§"/>
            </a:pPr>
            <a:r>
              <a:rPr lang="es-ES" sz="1800" b="0" i="0" dirty="0" smtClean="0">
                <a:solidFill>
                  <a:schemeClr val="tx1"/>
                </a:solidFill>
                <a:latin typeface="Arial"/>
              </a:rPr>
              <a:t>Envía una actualización acerca de la red 10.2.0.0 desde la interfaz serial 0/0/1.</a:t>
            </a:r>
            <a:endParaRPr lang="es-ES" sz="1800" dirty="0" smtClean="0"/>
          </a:p>
          <a:p>
            <a:pPr marL="342900" indent="-342900" algn="l">
              <a:buFont typeface="Wingdings"/>
              <a:buChar char="§"/>
            </a:pPr>
            <a:r>
              <a:rPr lang="es-ES" sz="1800" b="0" i="0" dirty="0" smtClean="0">
                <a:solidFill>
                  <a:schemeClr val="tx1"/>
                </a:solidFill>
                <a:latin typeface="Arial"/>
              </a:rPr>
              <a:t>Recibe una actualización de R1 sobre la red 10.1.0.0 con una métrica de 1.</a:t>
            </a:r>
            <a:endParaRPr lang="es-ES" sz="1800" dirty="0" smtClean="0"/>
          </a:p>
          <a:p>
            <a:pPr marL="342900" indent="-342900" algn="l">
              <a:buFont typeface="Wingdings"/>
              <a:buChar char="§"/>
            </a:pPr>
            <a:r>
              <a:rPr lang="es-ES" sz="1800" b="0" i="0" dirty="0" smtClean="0">
                <a:solidFill>
                  <a:schemeClr val="tx1"/>
                </a:solidFill>
                <a:latin typeface="Arial"/>
              </a:rPr>
              <a:t>Almacena la red 10.1.0.0 en la tabla de routing con una métrica de 1.</a:t>
            </a:r>
            <a:endParaRPr lang="es-ES" sz="1800" dirty="0" smtClean="0"/>
          </a:p>
          <a:p>
            <a:pPr marL="342900" indent="-342900" algn="l">
              <a:buFont typeface="Wingdings"/>
              <a:buChar char="§"/>
            </a:pPr>
            <a:r>
              <a:rPr lang="es-ES" sz="1800" b="0" i="0" dirty="0" smtClean="0">
                <a:solidFill>
                  <a:schemeClr val="tx1"/>
                </a:solidFill>
                <a:latin typeface="Arial"/>
              </a:rPr>
              <a:t>Recibe una actualización de R3 sobre la red 10.4.0.0 con una métrica de 1.</a:t>
            </a:r>
            <a:endParaRPr lang="es-ES" sz="1800" dirty="0" smtClean="0"/>
          </a:p>
          <a:p>
            <a:pPr marL="342900" indent="-342900" algn="l">
              <a:buFont typeface="Wingdings"/>
              <a:buChar char="§"/>
            </a:pPr>
            <a:r>
              <a:rPr lang="es-ES" sz="1800" b="0" i="0" dirty="0" smtClean="0">
                <a:solidFill>
                  <a:schemeClr val="tx1"/>
                </a:solidFill>
                <a:latin typeface="Arial"/>
              </a:rPr>
              <a:t>Almacena la red 10.4.0.0 en la tabla de routing con una métrica de 1.</a:t>
            </a:r>
            <a:endParaRPr lang="es-ES" sz="1800" dirty="0"/>
          </a:p>
        </p:txBody>
      </p:sp>
      <p:sp>
        <p:nvSpPr>
          <p:cNvPr id="4" name="TextBox 3"/>
          <p:cNvSpPr txBox="1"/>
          <p:nvPr/>
        </p:nvSpPr>
        <p:spPr>
          <a:xfrm>
            <a:off x="332468" y="5510080"/>
            <a:ext cx="4805588" cy="424732"/>
          </a:xfrm>
          <a:prstGeom prst="rect">
            <a:avLst/>
          </a:prstGeom>
          <a:noFill/>
        </p:spPr>
        <p:txBody>
          <a:bodyPr wrap="square" rtlCol="0">
            <a:spAutoFit/>
          </a:bodyPr>
          <a:lstStyle/>
          <a:p>
            <a:pPr algn="ctr">
              <a:lnSpc>
                <a:spcPct val="90000"/>
              </a:lnSpc>
              <a:buNone/>
            </a:pPr>
            <a:r>
              <a:rPr lang="es-ES" sz="2400" b="0" i="0" dirty="0" smtClean="0">
                <a:solidFill>
                  <a:schemeClr val="tx1"/>
                </a:solidFill>
                <a:latin typeface="Arial"/>
              </a:rPr>
              <a:t>Routers que ejecutan RIPv2</a:t>
            </a:r>
            <a:endParaRPr lang="es-ES" dirty="0"/>
          </a:p>
        </p:txBody>
      </p:sp>
    </p:spTree>
    <p:extLst>
      <p:ext uri="{BB962C8B-B14F-4D97-AF65-F5344CB8AC3E}">
        <p14:creationId xmlns:p14="http://schemas.microsoft.com/office/powerpoint/2010/main" val="1035661739"/>
      </p:ext>
    </p:extLst>
  </p:cSld>
  <p:clrMapOvr>
    <a:masterClrMapping/>
  </p:clrMapOvr>
  <p:transition spd="med">
    <p:wipe dir="r"/>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339725" y="492125"/>
            <a:ext cx="8456613" cy="871538"/>
          </a:xfrm>
        </p:spPr>
        <p:txBody>
          <a:bodyPr/>
          <a:lstStyle/>
          <a:p>
            <a:pPr algn="l" defTabSz="814365">
              <a:spcBef>
                <a:spcPct val="0"/>
              </a:spcBef>
              <a:spcAft>
                <a:spcPct val="0"/>
              </a:spcAft>
              <a:buNone/>
            </a:pPr>
            <a:r>
              <a:rPr lang="es-ES" sz="1800" b="1" i="0" smtClean="0">
                <a:solidFill>
                  <a:srgbClr val="708CA1"/>
                </a:solidFill>
                <a:latin typeface="Arial"/>
              </a:rPr>
              <a:t>Aspectos básicos del funcionamiento del protocolo de routing</a:t>
            </a:r>
            <a:br>
              <a:rPr lang="es-ES" sz="1800" b="1" i="0" smtClean="0">
                <a:solidFill>
                  <a:srgbClr val="708CA1"/>
                </a:solidFill>
                <a:latin typeface="Arial"/>
              </a:rPr>
            </a:br>
            <a:r>
              <a:rPr lang="es-ES" sz="2800" b="1" i="0" smtClean="0">
                <a:solidFill>
                  <a:srgbClr val="708CA1"/>
                </a:solidFill>
                <a:latin typeface="Arial"/>
              </a:rPr>
              <a:t>Detección de redes</a:t>
            </a:r>
            <a:endParaRPr lang="es-ES" sz="2800" smtClean="0">
              <a:solidFill>
                <a:schemeClr val="accent5">
                  <a:lumMod val="75000"/>
                </a:schemeClr>
              </a:solidFill>
              <a:cs typeface="Arial" pitchFamily="34" charset="0"/>
            </a:endParaRPr>
          </a:p>
        </p:txBody>
      </p:sp>
      <p:sp>
        <p:nvSpPr>
          <p:cNvPr id="3" name="Rectangle 2"/>
          <p:cNvSpPr/>
          <p:nvPr/>
        </p:nvSpPr>
        <p:spPr>
          <a:xfrm>
            <a:off x="5747657" y="770944"/>
            <a:ext cx="3113315" cy="5632311"/>
          </a:xfrm>
          <a:prstGeom prst="rect">
            <a:avLst/>
          </a:prstGeom>
        </p:spPr>
        <p:txBody>
          <a:bodyPr wrap="square">
            <a:spAutoFit/>
          </a:bodyPr>
          <a:lstStyle/>
          <a:p>
            <a:pPr algn="l">
              <a:buNone/>
            </a:pPr>
            <a:endParaRPr lang="es-ES" sz="2000" smtClean="0"/>
          </a:p>
          <a:p>
            <a:pPr algn="l">
              <a:buNone/>
            </a:pPr>
            <a:r>
              <a:rPr lang="es-ES" sz="2000" b="0" i="0" smtClean="0">
                <a:solidFill>
                  <a:schemeClr val="tx1"/>
                </a:solidFill>
                <a:latin typeface="Arial"/>
              </a:rPr>
              <a:t>R3: </a:t>
            </a:r>
            <a:endParaRPr lang="es-ES" sz="2000" smtClean="0"/>
          </a:p>
          <a:p>
            <a:pPr marL="342900" indent="-342900" algn="l">
              <a:buFont typeface="Wingdings"/>
              <a:buChar char="§"/>
            </a:pPr>
            <a:r>
              <a:rPr lang="es-ES" sz="2000" b="0" i="0" smtClean="0">
                <a:solidFill>
                  <a:schemeClr val="tx1"/>
                </a:solidFill>
                <a:latin typeface="Arial"/>
              </a:rPr>
              <a:t>Envía una actualización acerca de la red 10.4.0.0 desde la interfaz serial 0/0/1.</a:t>
            </a:r>
            <a:endParaRPr lang="es-ES" sz="2000" smtClean="0"/>
          </a:p>
          <a:p>
            <a:pPr marL="342900" indent="-342900" algn="l">
              <a:buFont typeface="Wingdings"/>
              <a:buChar char="§"/>
            </a:pPr>
            <a:r>
              <a:rPr lang="es-ES" sz="2000" b="0" i="0" smtClean="0">
                <a:solidFill>
                  <a:schemeClr val="tx1"/>
                </a:solidFill>
                <a:latin typeface="Arial"/>
              </a:rPr>
              <a:t>Envía una actualización acerca de la red 10.3.0.0 desde la interfaz FastEthernet0/0.</a:t>
            </a:r>
            <a:endParaRPr lang="es-ES" sz="2000" smtClean="0"/>
          </a:p>
          <a:p>
            <a:pPr marL="342900" indent="-342900" algn="l">
              <a:buFont typeface="Wingdings"/>
              <a:buChar char="§"/>
            </a:pPr>
            <a:r>
              <a:rPr lang="es-ES" sz="2000" b="0" i="0" smtClean="0">
                <a:solidFill>
                  <a:schemeClr val="tx1"/>
                </a:solidFill>
                <a:latin typeface="Arial"/>
              </a:rPr>
              <a:t>Recibe una actualización de R2 sobre la red 10.2.0.0 con una métrica de 1.</a:t>
            </a:r>
            <a:endParaRPr lang="es-ES" sz="2000" smtClean="0"/>
          </a:p>
          <a:p>
            <a:pPr marL="342900" indent="-342900" algn="l">
              <a:buFont typeface="Wingdings"/>
              <a:buChar char="§"/>
            </a:pPr>
            <a:r>
              <a:rPr lang="es-ES" sz="2000" b="0" i="0" smtClean="0">
                <a:solidFill>
                  <a:schemeClr val="tx1"/>
                </a:solidFill>
                <a:latin typeface="Arial"/>
              </a:rPr>
              <a:t>Almacena la red 10.2.0.0 en la tabla de routing con una métrica de 1.</a:t>
            </a:r>
            <a:endParaRPr lang="es-ES" sz="2000"/>
          </a:p>
        </p:txBody>
      </p:sp>
      <p:sp>
        <p:nvSpPr>
          <p:cNvPr id="4" name="TextBox 3"/>
          <p:cNvSpPr txBox="1"/>
          <p:nvPr/>
        </p:nvSpPr>
        <p:spPr>
          <a:xfrm>
            <a:off x="841830" y="5510080"/>
            <a:ext cx="4296226" cy="424732"/>
          </a:xfrm>
          <a:prstGeom prst="rect">
            <a:avLst/>
          </a:prstGeom>
          <a:noFill/>
        </p:spPr>
        <p:txBody>
          <a:bodyPr wrap="square" rtlCol="0">
            <a:spAutoFit/>
          </a:bodyPr>
          <a:lstStyle/>
          <a:p>
            <a:pPr algn="ctr">
              <a:lnSpc>
                <a:spcPct val="90000"/>
              </a:lnSpc>
              <a:buNone/>
            </a:pPr>
            <a:r>
              <a:rPr lang="es-ES" sz="2400" b="0" i="0" dirty="0" smtClean="0">
                <a:solidFill>
                  <a:schemeClr val="tx1"/>
                </a:solidFill>
                <a:latin typeface="Arial"/>
              </a:rPr>
              <a:t>Routers que ejecutan RIPv2</a:t>
            </a:r>
            <a:endParaRPr lang="es-ES" dirty="0"/>
          </a:p>
        </p:txBody>
      </p:sp>
      <p:pic>
        <p:nvPicPr>
          <p:cNvPr id="10242" name="Picture 2"/>
          <p:cNvPicPr>
            <a:picLocks noChangeAspect="1" noChangeArrowheads="1"/>
          </p:cNvPicPr>
          <p:nvPr/>
        </p:nvPicPr>
        <p:blipFill>
          <a:blip r:embed="rId3"/>
          <a:stretch>
            <a:fillRect/>
          </a:stretch>
        </p:blipFill>
        <p:spPr bwMode="auto">
          <a:xfrm>
            <a:off x="347888" y="1636033"/>
            <a:ext cx="5514976" cy="38148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42473433"/>
      </p:ext>
    </p:extLst>
  </p:cSld>
  <p:clrMapOvr>
    <a:masterClrMapping/>
  </p:clrMapOvr>
  <p:transition spd="med">
    <p:wipe dir="r"/>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a:blip r:embed="rId3"/>
          <a:stretch>
            <a:fillRect/>
          </a:stretch>
        </p:blipFill>
        <p:spPr bwMode="auto">
          <a:xfrm>
            <a:off x="234895" y="1757712"/>
            <a:ext cx="5525008" cy="39075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194" name="Rectangle 2"/>
          <p:cNvSpPr>
            <a:spLocks noGrp="1" noChangeArrowheads="1"/>
          </p:cNvSpPr>
          <p:nvPr>
            <p:ph type="title"/>
          </p:nvPr>
        </p:nvSpPr>
        <p:spPr>
          <a:xfrm>
            <a:off x="339725" y="492125"/>
            <a:ext cx="8456613" cy="871538"/>
          </a:xfrm>
        </p:spPr>
        <p:txBody>
          <a:bodyPr/>
          <a:lstStyle/>
          <a:p>
            <a:pPr algn="l" defTabSz="814365">
              <a:spcBef>
                <a:spcPct val="0"/>
              </a:spcBef>
              <a:spcAft>
                <a:spcPct val="0"/>
              </a:spcAft>
              <a:buNone/>
            </a:pPr>
            <a:r>
              <a:rPr lang="es-ES" sz="1800" b="1" i="0" dirty="0" smtClean="0">
                <a:solidFill>
                  <a:srgbClr val="708CA1"/>
                </a:solidFill>
                <a:latin typeface="Arial"/>
              </a:rPr>
              <a:t>Aspectos básicos del funcionamiento del protocolo de routing</a:t>
            </a:r>
            <a:br>
              <a:rPr lang="es-ES" sz="1800" b="1" i="0" dirty="0" smtClean="0">
                <a:solidFill>
                  <a:srgbClr val="708CA1"/>
                </a:solidFill>
                <a:latin typeface="Arial"/>
              </a:rPr>
            </a:br>
            <a:r>
              <a:rPr lang="es-ES" sz="2800" b="1" i="0" dirty="0" smtClean="0">
                <a:solidFill>
                  <a:srgbClr val="708CA1"/>
                </a:solidFill>
                <a:latin typeface="Arial"/>
              </a:rPr>
              <a:t>Intercambio de información de routing</a:t>
            </a:r>
            <a:endParaRPr lang="es-ES" sz="2800" dirty="0" smtClean="0">
              <a:solidFill>
                <a:schemeClr val="accent5">
                  <a:lumMod val="75000"/>
                </a:schemeClr>
              </a:solidFill>
              <a:cs typeface="Arial" pitchFamily="34" charset="0"/>
            </a:endParaRPr>
          </a:p>
        </p:txBody>
      </p:sp>
      <p:sp>
        <p:nvSpPr>
          <p:cNvPr id="3" name="Rectangle 2"/>
          <p:cNvSpPr/>
          <p:nvPr/>
        </p:nvSpPr>
        <p:spPr>
          <a:xfrm>
            <a:off x="5733141" y="1430118"/>
            <a:ext cx="3410857" cy="5078313"/>
          </a:xfrm>
          <a:prstGeom prst="rect">
            <a:avLst/>
          </a:prstGeom>
        </p:spPr>
        <p:txBody>
          <a:bodyPr wrap="square">
            <a:spAutoFit/>
          </a:bodyPr>
          <a:lstStyle/>
          <a:p>
            <a:pPr algn="l">
              <a:buNone/>
            </a:pPr>
            <a:r>
              <a:rPr lang="es-ES" sz="1900" b="0" i="0" dirty="0" smtClean="0">
                <a:solidFill>
                  <a:schemeClr val="tx1"/>
                </a:solidFill>
                <a:latin typeface="Arial"/>
              </a:rPr>
              <a:t>R1:</a:t>
            </a:r>
          </a:p>
          <a:p>
            <a:pPr marL="342900" indent="-342900" algn="l">
              <a:buFont typeface="Wingdings"/>
              <a:buChar char="§"/>
            </a:pPr>
            <a:r>
              <a:rPr lang="es-ES" sz="1700" b="0" i="0" dirty="0" smtClean="0">
                <a:solidFill>
                  <a:schemeClr val="tx1"/>
                </a:solidFill>
                <a:latin typeface="Arial"/>
              </a:rPr>
              <a:t>Envía una actualización acerca de la red 10. 1. 0. 0 por la interfaz Serial 0/0/0.</a:t>
            </a:r>
          </a:p>
          <a:p>
            <a:pPr marL="342900" indent="-342900" algn="l">
              <a:buFont typeface="Wingdings"/>
              <a:buChar char="§"/>
            </a:pPr>
            <a:r>
              <a:rPr lang="es-ES" sz="1700" b="0" i="0" dirty="0" smtClean="0">
                <a:solidFill>
                  <a:schemeClr val="tx1"/>
                </a:solidFill>
                <a:latin typeface="Arial"/>
              </a:rPr>
              <a:t>Envía una actualización acerca de las redes 10. 2. 0. 0 y 10. 3. 0. 0 por la interfaz FastEthernet0/0.</a:t>
            </a:r>
          </a:p>
          <a:p>
            <a:pPr marL="342900" indent="-342900" algn="l">
              <a:buFont typeface="Wingdings"/>
              <a:buChar char="§"/>
            </a:pPr>
            <a:r>
              <a:rPr lang="es-ES" sz="1700" b="0" i="0" dirty="0" smtClean="0">
                <a:solidFill>
                  <a:schemeClr val="tx1"/>
                </a:solidFill>
                <a:latin typeface="Arial"/>
              </a:rPr>
              <a:t>Recibe una actualización del R2 acerca de la red 10. 4. 0. 0 con el valor de métrica 2.</a:t>
            </a:r>
          </a:p>
          <a:p>
            <a:pPr marL="342900" indent="-342900" algn="l">
              <a:buFont typeface="Wingdings"/>
              <a:buChar char="§"/>
            </a:pPr>
            <a:r>
              <a:rPr lang="es-ES" sz="1700" b="0" i="0" dirty="0" smtClean="0">
                <a:solidFill>
                  <a:schemeClr val="tx1"/>
                </a:solidFill>
                <a:latin typeface="Arial"/>
              </a:rPr>
              <a:t>Almacena la red 10. 4. 0. 0 en la tabla de routing con el valor de métrica 2.</a:t>
            </a:r>
          </a:p>
          <a:p>
            <a:pPr marL="342900" indent="-342900" algn="l">
              <a:buFont typeface="Wingdings"/>
              <a:buChar char="§"/>
            </a:pPr>
            <a:r>
              <a:rPr lang="es-ES" sz="1700" b="0" i="0" dirty="0" smtClean="0">
                <a:solidFill>
                  <a:schemeClr val="tx1"/>
                </a:solidFill>
                <a:latin typeface="Arial"/>
              </a:rPr>
              <a:t>La misma actualización del R2 contiene información acerca de la red 10. 3. 0. 0 con el valor de métrica 1. No se produce ningún cambio, por lo que la información de routing permanece igual.</a:t>
            </a:r>
            <a:endParaRPr lang="es-ES" sz="1700" dirty="0"/>
          </a:p>
        </p:txBody>
      </p:sp>
      <p:sp>
        <p:nvSpPr>
          <p:cNvPr id="4" name="TextBox 3"/>
          <p:cNvSpPr txBox="1"/>
          <p:nvPr/>
        </p:nvSpPr>
        <p:spPr>
          <a:xfrm>
            <a:off x="508000" y="5722446"/>
            <a:ext cx="4310857" cy="424732"/>
          </a:xfrm>
          <a:prstGeom prst="rect">
            <a:avLst/>
          </a:prstGeom>
          <a:noFill/>
        </p:spPr>
        <p:txBody>
          <a:bodyPr wrap="square" rtlCol="0">
            <a:spAutoFit/>
          </a:bodyPr>
          <a:lstStyle/>
          <a:p>
            <a:pPr algn="ctr">
              <a:lnSpc>
                <a:spcPct val="90000"/>
              </a:lnSpc>
              <a:buNone/>
            </a:pPr>
            <a:r>
              <a:rPr lang="es-ES" sz="2400" b="0" i="0" smtClean="0">
                <a:solidFill>
                  <a:schemeClr val="tx1"/>
                </a:solidFill>
                <a:latin typeface="Arial"/>
              </a:rPr>
              <a:t>Routers que ejecutan RIPv2</a:t>
            </a:r>
            <a:endParaRPr lang="es-ES"/>
          </a:p>
        </p:txBody>
      </p:sp>
    </p:spTree>
    <p:extLst>
      <p:ext uri="{BB962C8B-B14F-4D97-AF65-F5344CB8AC3E}">
        <p14:creationId xmlns:p14="http://schemas.microsoft.com/office/powerpoint/2010/main" val="3444100599"/>
      </p:ext>
    </p:extLst>
  </p:cSld>
  <p:clrMapOvr>
    <a:masterClrMapping/>
  </p:clrMapOvr>
  <p:transition spd="med">
    <p:wipe dir="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339725" y="492125"/>
            <a:ext cx="8456613" cy="871538"/>
          </a:xfrm>
        </p:spPr>
        <p:txBody>
          <a:bodyPr/>
          <a:lstStyle/>
          <a:p>
            <a:pPr algn="l" defTabSz="814365">
              <a:spcBef>
                <a:spcPct val="0"/>
              </a:spcBef>
              <a:spcAft>
                <a:spcPct val="0"/>
              </a:spcAft>
              <a:buNone/>
            </a:pPr>
            <a:r>
              <a:rPr lang="es-ES" sz="1800" b="1" i="0" smtClean="0">
                <a:solidFill>
                  <a:srgbClr val="708CA1"/>
                </a:solidFill>
                <a:latin typeface="Arial"/>
              </a:rPr>
              <a:t>Routing estático</a:t>
            </a:r>
            <a:r>
              <a:rPr lang="es-ES" sz="3200" b="1" i="0" smtClean="0">
                <a:solidFill>
                  <a:srgbClr val="708CA1"/>
                </a:solidFill>
                <a:latin typeface="Arial"/>
              </a:rPr>
              <a:t/>
            </a:r>
            <a:br>
              <a:rPr lang="es-ES" sz="3200" b="1" i="0" smtClean="0">
                <a:solidFill>
                  <a:srgbClr val="708CA1"/>
                </a:solidFill>
                <a:latin typeface="Arial"/>
              </a:rPr>
            </a:br>
            <a:r>
              <a:rPr lang="es-ES" sz="3200" b="1" i="0" smtClean="0">
                <a:solidFill>
                  <a:srgbClr val="708CA1"/>
                </a:solidFill>
                <a:latin typeface="Arial"/>
              </a:rPr>
              <a:t>Cuándo usar rutas estáticas</a:t>
            </a:r>
            <a:endParaRPr lang="es-ES" smtClean="0">
              <a:solidFill>
                <a:schemeClr val="accent5">
                  <a:lumMod val="75000"/>
                </a:schemeClr>
              </a:solidFill>
              <a:cs typeface="Arial" pitchFamily="34" charset="0"/>
            </a:endParaRPr>
          </a:p>
        </p:txBody>
      </p:sp>
      <p:sp>
        <p:nvSpPr>
          <p:cNvPr id="38915" name="Content Placeholder 5"/>
          <p:cNvSpPr>
            <a:spLocks noGrp="1"/>
          </p:cNvSpPr>
          <p:nvPr>
            <p:ph idx="1"/>
          </p:nvPr>
        </p:nvSpPr>
        <p:spPr>
          <a:xfrm>
            <a:off x="554038" y="1565275"/>
            <a:ext cx="7940675" cy="4386263"/>
          </a:xfrm>
        </p:spPr>
        <p:txBody>
          <a:bodyPr/>
          <a:lstStyle/>
          <a:p>
            <a:pPr marL="0" indent="0" algn="l" defTabSz="814365">
              <a:spcBef>
                <a:spcPct val="50000"/>
              </a:spcBef>
              <a:spcAft>
                <a:spcPct val="0"/>
              </a:spcAft>
              <a:buNone/>
            </a:pPr>
            <a:r>
              <a:rPr lang="es-ES" sz="2200" b="0" i="0" dirty="0" smtClean="0">
                <a:solidFill>
                  <a:srgbClr val="000000"/>
                </a:solidFill>
                <a:latin typeface="Arial"/>
              </a:rPr>
              <a:t>El routing estático tiene tres usos principales:</a:t>
            </a:r>
            <a:endParaRPr lang="es-ES" sz="2200" dirty="0" smtClean="0"/>
          </a:p>
          <a:p>
            <a:pPr marL="236555" indent="-236555" algn="l" defTabSz="814365">
              <a:lnSpc>
                <a:spcPct val="95000"/>
              </a:lnSpc>
              <a:spcBef>
                <a:spcPct val="50000"/>
              </a:spcBef>
              <a:spcAft>
                <a:spcPct val="0"/>
              </a:spcAft>
              <a:buClr>
                <a:srgbClr val="708CA1"/>
              </a:buClr>
              <a:buFont typeface="Wingdings"/>
              <a:buChar char="§"/>
            </a:pPr>
            <a:r>
              <a:rPr lang="es-ES" sz="2200" b="0" i="0" dirty="0" smtClean="0">
                <a:solidFill>
                  <a:srgbClr val="000000"/>
                </a:solidFill>
                <a:latin typeface="Arial"/>
              </a:rPr>
              <a:t>Facilita el mantenimiento de la tabla de routing en redes más pequeñas en las cuales no está previsto que crezcan significativamente.</a:t>
            </a:r>
          </a:p>
          <a:p>
            <a:pPr marL="236555" indent="-236555" algn="l" defTabSz="814365">
              <a:lnSpc>
                <a:spcPct val="95000"/>
              </a:lnSpc>
              <a:spcBef>
                <a:spcPct val="50000"/>
              </a:spcBef>
              <a:spcAft>
                <a:spcPct val="0"/>
              </a:spcAft>
              <a:buClr>
                <a:srgbClr val="708CA1"/>
              </a:buClr>
              <a:buFont typeface="Wingdings"/>
              <a:buChar char="§"/>
            </a:pPr>
            <a:r>
              <a:rPr lang="es-ES" sz="2200" b="0" i="0" dirty="0" smtClean="0">
                <a:solidFill>
                  <a:srgbClr val="000000"/>
                </a:solidFill>
                <a:latin typeface="Arial"/>
              </a:rPr>
              <a:t>Proporciona routing hacia las redes de rutas internas y desde estas. Una red de rutas internas es aquella a la cual se accede a través un de una única ruta y cuyo router no tiene otros vecinos.</a:t>
            </a:r>
          </a:p>
          <a:p>
            <a:pPr marL="236555" indent="-236555" algn="l" defTabSz="814365">
              <a:lnSpc>
                <a:spcPct val="95000"/>
              </a:lnSpc>
              <a:spcBef>
                <a:spcPct val="50000"/>
              </a:spcBef>
              <a:spcAft>
                <a:spcPct val="0"/>
              </a:spcAft>
              <a:buClr>
                <a:srgbClr val="708CA1"/>
              </a:buClr>
              <a:buFont typeface="Wingdings"/>
              <a:buChar char="§"/>
            </a:pPr>
            <a:r>
              <a:rPr lang="es-ES" sz="2200" b="0" i="0" dirty="0" smtClean="0">
                <a:solidFill>
                  <a:srgbClr val="000000"/>
                </a:solidFill>
                <a:latin typeface="Arial"/>
              </a:rPr>
              <a:t>Utiliza una única ruta predeterminada para representar una ruta hacia cualquier red que no tenga una coincidencia más específica con otra ruta en la tabla de routing. Las rutas predeterminadas se utilizan para enviar tráfico a cualquier destino que esté más allá del próximo router ascendente.</a:t>
            </a:r>
            <a:endParaRPr lang="es-ES" sz="2200" dirty="0" smtClean="0"/>
          </a:p>
        </p:txBody>
      </p:sp>
    </p:spTree>
    <p:extLst>
      <p:ext uri="{BB962C8B-B14F-4D97-AF65-F5344CB8AC3E}">
        <p14:creationId xmlns:p14="http://schemas.microsoft.com/office/powerpoint/2010/main" val="2553291398"/>
      </p:ext>
    </p:extLst>
  </p:cSld>
  <p:clrMapOvr>
    <a:masterClrMapping/>
  </p:clrMapOvr>
  <p:transition spd="med">
    <p:wipe dir="r"/>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339725" y="492125"/>
            <a:ext cx="8456613" cy="871538"/>
          </a:xfrm>
        </p:spPr>
        <p:txBody>
          <a:bodyPr/>
          <a:lstStyle/>
          <a:p>
            <a:pPr algn="l" defTabSz="814365">
              <a:spcBef>
                <a:spcPct val="0"/>
              </a:spcBef>
              <a:spcAft>
                <a:spcPct val="0"/>
              </a:spcAft>
              <a:buNone/>
            </a:pPr>
            <a:r>
              <a:rPr lang="es-ES" sz="1800" b="1" i="0" smtClean="0">
                <a:solidFill>
                  <a:srgbClr val="708CA1"/>
                </a:solidFill>
                <a:latin typeface="Arial"/>
              </a:rPr>
              <a:t>Aspectos básicos del funcionamiento del protocolo de routing</a:t>
            </a:r>
            <a:br>
              <a:rPr lang="es-ES" sz="1800" b="1" i="0" smtClean="0">
                <a:solidFill>
                  <a:srgbClr val="708CA1"/>
                </a:solidFill>
                <a:latin typeface="Arial"/>
              </a:rPr>
            </a:br>
            <a:r>
              <a:rPr lang="es-ES" sz="2800" b="1" i="0" smtClean="0">
                <a:solidFill>
                  <a:srgbClr val="708CA1"/>
                </a:solidFill>
                <a:latin typeface="Arial"/>
              </a:rPr>
              <a:t>Intercambio de información de routing</a:t>
            </a:r>
            <a:endParaRPr lang="es-ES" sz="2800" smtClean="0">
              <a:solidFill>
                <a:schemeClr val="accent5">
                  <a:lumMod val="75000"/>
                </a:schemeClr>
              </a:solidFill>
              <a:cs typeface="Arial" pitchFamily="34" charset="0"/>
            </a:endParaRPr>
          </a:p>
        </p:txBody>
      </p:sp>
      <p:sp>
        <p:nvSpPr>
          <p:cNvPr id="3" name="Rectangle 2"/>
          <p:cNvSpPr/>
          <p:nvPr/>
        </p:nvSpPr>
        <p:spPr>
          <a:xfrm>
            <a:off x="5718629" y="1488041"/>
            <a:ext cx="3425371" cy="5078313"/>
          </a:xfrm>
          <a:prstGeom prst="rect">
            <a:avLst/>
          </a:prstGeom>
        </p:spPr>
        <p:txBody>
          <a:bodyPr wrap="square">
            <a:spAutoFit/>
          </a:bodyPr>
          <a:lstStyle/>
          <a:p>
            <a:pPr algn="l">
              <a:buNone/>
            </a:pPr>
            <a:r>
              <a:rPr lang="es-ES" sz="1900" b="0" i="0" dirty="0" smtClean="0">
                <a:solidFill>
                  <a:schemeClr val="tx1"/>
                </a:solidFill>
                <a:latin typeface="Arial"/>
              </a:rPr>
              <a:t>R2:</a:t>
            </a:r>
          </a:p>
          <a:p>
            <a:pPr marL="342900" indent="-342900" algn="l">
              <a:buFont typeface="Wingdings"/>
              <a:buChar char="§"/>
            </a:pPr>
            <a:r>
              <a:rPr lang="es-ES" sz="1700" b="0" i="0" dirty="0" smtClean="0">
                <a:solidFill>
                  <a:schemeClr val="tx1"/>
                </a:solidFill>
                <a:latin typeface="Arial"/>
              </a:rPr>
              <a:t>Envía una actualización acerca de las redes 10. 3. 0. 0 y 10. 4. 0. 0 por la interfaz Serial 0/0/0.</a:t>
            </a:r>
          </a:p>
          <a:p>
            <a:pPr marL="342900" indent="-342900" algn="l">
              <a:buFont typeface="Wingdings"/>
              <a:buChar char="§"/>
            </a:pPr>
            <a:r>
              <a:rPr lang="es-ES" sz="1700" b="0" i="0" dirty="0" smtClean="0">
                <a:solidFill>
                  <a:schemeClr val="tx1"/>
                </a:solidFill>
                <a:latin typeface="Arial"/>
              </a:rPr>
              <a:t>Envía una actualización acerca de las redes 10. 1. 0. 0 y 10. 2. 0. 0 desde la interfaz serial 1/0/0.</a:t>
            </a:r>
          </a:p>
          <a:p>
            <a:pPr marL="342900" indent="-342900" algn="l">
              <a:buFont typeface="Wingdings"/>
              <a:buChar char="§"/>
            </a:pPr>
            <a:r>
              <a:rPr lang="es-ES" sz="1700" b="0" i="0" dirty="0" smtClean="0">
                <a:solidFill>
                  <a:schemeClr val="tx1"/>
                </a:solidFill>
                <a:latin typeface="Arial"/>
              </a:rPr>
              <a:t>Recibe una actualización de R1 acerca de la red 10. 1. 0. 0. No se produce ningún cambio; por lo tanto, la información de routing sigue siendo la misma.</a:t>
            </a:r>
          </a:p>
          <a:p>
            <a:pPr marL="342900" indent="-342900" algn="l">
              <a:buFont typeface="Wingdings"/>
              <a:buChar char="§"/>
            </a:pPr>
            <a:r>
              <a:rPr lang="es-ES" sz="1700" b="0" i="0" dirty="0" smtClean="0">
                <a:solidFill>
                  <a:schemeClr val="tx1"/>
                </a:solidFill>
                <a:latin typeface="Arial"/>
              </a:rPr>
              <a:t>Recibe una actualización de R3 acerca de la red 10. 4. 0. 0. No se produce ningún cambio; por lo tanto, la información de routing sigue siendo la misma.</a:t>
            </a:r>
            <a:endParaRPr lang="es-ES" sz="1700" dirty="0"/>
          </a:p>
        </p:txBody>
      </p:sp>
      <p:sp>
        <p:nvSpPr>
          <p:cNvPr id="4" name="TextBox 3"/>
          <p:cNvSpPr txBox="1"/>
          <p:nvPr/>
        </p:nvSpPr>
        <p:spPr>
          <a:xfrm>
            <a:off x="625022" y="5510080"/>
            <a:ext cx="4760684" cy="424732"/>
          </a:xfrm>
          <a:prstGeom prst="rect">
            <a:avLst/>
          </a:prstGeom>
          <a:noFill/>
        </p:spPr>
        <p:txBody>
          <a:bodyPr wrap="square" rtlCol="0">
            <a:spAutoFit/>
          </a:bodyPr>
          <a:lstStyle/>
          <a:p>
            <a:pPr algn="ctr">
              <a:lnSpc>
                <a:spcPct val="90000"/>
              </a:lnSpc>
              <a:buNone/>
            </a:pPr>
            <a:r>
              <a:rPr lang="es-ES" sz="2400" b="0" i="0" dirty="0" err="1" smtClean="0">
                <a:solidFill>
                  <a:schemeClr val="tx1"/>
                </a:solidFill>
                <a:latin typeface="Arial"/>
              </a:rPr>
              <a:t>Routers</a:t>
            </a:r>
            <a:r>
              <a:rPr lang="es-ES" sz="2400" b="0" i="0" dirty="0" smtClean="0">
                <a:solidFill>
                  <a:schemeClr val="tx1"/>
                </a:solidFill>
                <a:latin typeface="Arial"/>
              </a:rPr>
              <a:t> que ejecutan RIPv2</a:t>
            </a:r>
            <a:endParaRPr lang="es-ES" dirty="0"/>
          </a:p>
        </p:txBody>
      </p:sp>
      <p:pic>
        <p:nvPicPr>
          <p:cNvPr id="11266" name="Picture 2"/>
          <p:cNvPicPr>
            <a:picLocks noChangeAspect="1" noChangeArrowheads="1"/>
          </p:cNvPicPr>
          <p:nvPr/>
        </p:nvPicPr>
        <p:blipFill>
          <a:blip r:embed="rId3"/>
          <a:stretch>
            <a:fillRect/>
          </a:stretch>
        </p:blipFill>
        <p:spPr bwMode="auto">
          <a:xfrm>
            <a:off x="302586" y="1656863"/>
            <a:ext cx="5448138" cy="38532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45914264"/>
      </p:ext>
    </p:extLst>
  </p:cSld>
  <p:clrMapOvr>
    <a:masterClrMapping/>
  </p:clrMapOvr>
  <p:transition spd="med">
    <p:wipe dir="r"/>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339725" y="492125"/>
            <a:ext cx="8456613" cy="871538"/>
          </a:xfrm>
        </p:spPr>
        <p:txBody>
          <a:bodyPr/>
          <a:lstStyle/>
          <a:p>
            <a:pPr algn="l" defTabSz="814365">
              <a:spcBef>
                <a:spcPct val="0"/>
              </a:spcBef>
              <a:spcAft>
                <a:spcPct val="0"/>
              </a:spcAft>
              <a:buNone/>
            </a:pPr>
            <a:r>
              <a:rPr lang="es-ES" sz="1800" b="1" i="0" smtClean="0">
                <a:solidFill>
                  <a:srgbClr val="708CA1"/>
                </a:solidFill>
                <a:latin typeface="Arial"/>
              </a:rPr>
              <a:t>Aspectos básicos del funcionamiento del protocolo de routing</a:t>
            </a:r>
            <a:br>
              <a:rPr lang="es-ES" sz="1800" b="1" i="0" smtClean="0">
                <a:solidFill>
                  <a:srgbClr val="708CA1"/>
                </a:solidFill>
                <a:latin typeface="Arial"/>
              </a:rPr>
            </a:br>
            <a:r>
              <a:rPr lang="es-ES" sz="2800" b="1" i="0" smtClean="0">
                <a:solidFill>
                  <a:srgbClr val="708CA1"/>
                </a:solidFill>
                <a:latin typeface="Arial"/>
              </a:rPr>
              <a:t>Intercambio de información de routing</a:t>
            </a:r>
            <a:endParaRPr lang="es-ES" sz="2800" smtClean="0">
              <a:solidFill>
                <a:schemeClr val="accent5">
                  <a:lumMod val="75000"/>
                </a:schemeClr>
              </a:solidFill>
              <a:cs typeface="Arial" pitchFamily="34" charset="0"/>
            </a:endParaRPr>
          </a:p>
        </p:txBody>
      </p:sp>
      <p:sp>
        <p:nvSpPr>
          <p:cNvPr id="3" name="Rectangle 2"/>
          <p:cNvSpPr/>
          <p:nvPr/>
        </p:nvSpPr>
        <p:spPr>
          <a:xfrm>
            <a:off x="5842000" y="1368061"/>
            <a:ext cx="3302000" cy="5313762"/>
          </a:xfrm>
          <a:prstGeom prst="rect">
            <a:avLst/>
          </a:prstGeom>
        </p:spPr>
        <p:txBody>
          <a:bodyPr wrap="square">
            <a:spAutoFit/>
          </a:bodyPr>
          <a:lstStyle/>
          <a:p>
            <a:pPr algn="l">
              <a:buNone/>
            </a:pPr>
            <a:r>
              <a:rPr lang="es-ES" sz="1900" b="0" i="0" dirty="0" smtClean="0">
                <a:solidFill>
                  <a:schemeClr val="tx1"/>
                </a:solidFill>
                <a:latin typeface="Arial"/>
                <a:ea typeface="+mn-ea"/>
                <a:cs typeface="+mn-cs"/>
              </a:rPr>
              <a:t>R3:</a:t>
            </a:r>
          </a:p>
          <a:p>
            <a:pPr marL="342900" indent="-342900" algn="l">
              <a:buFont typeface="Wingdings"/>
              <a:buChar char="§"/>
            </a:pPr>
            <a:r>
              <a:rPr lang="es-ES" sz="1700" b="0" i="0" dirty="0" smtClean="0">
                <a:solidFill>
                  <a:schemeClr val="tx1"/>
                </a:solidFill>
                <a:latin typeface="Arial"/>
                <a:ea typeface="+mn-ea"/>
                <a:cs typeface="+mn-cs"/>
              </a:rPr>
              <a:t>Envía una actualización acerca de la red 10. 4. 0. 0 desde la interfaz serial 1/0/0.</a:t>
            </a:r>
          </a:p>
          <a:p>
            <a:pPr marL="342900" indent="-342900" algn="l">
              <a:buFont typeface="Wingdings"/>
              <a:buChar char="§"/>
            </a:pPr>
            <a:r>
              <a:rPr lang="es-ES" sz="1700" b="0" i="0" dirty="0" smtClean="0">
                <a:solidFill>
                  <a:schemeClr val="tx1"/>
                </a:solidFill>
                <a:latin typeface="Arial"/>
                <a:ea typeface="+mn-ea"/>
                <a:cs typeface="+mn-cs"/>
              </a:rPr>
              <a:t>Envía una actualización acerca de las redes 10. 2. 0. 0 y 10. 3. 0. 0 por la interfaz FastEthernet0/0.</a:t>
            </a:r>
          </a:p>
          <a:p>
            <a:pPr marL="342900" indent="-342900" algn="l">
              <a:buFont typeface="Wingdings"/>
              <a:buChar char="§"/>
            </a:pPr>
            <a:r>
              <a:rPr lang="es-ES" sz="1700" b="0" i="0" dirty="0" smtClean="0">
                <a:solidFill>
                  <a:schemeClr val="tx1"/>
                </a:solidFill>
                <a:latin typeface="Arial"/>
                <a:ea typeface="+mn-ea"/>
                <a:cs typeface="+mn-cs"/>
              </a:rPr>
              <a:t>Recibe una actualización del R2 acerca de la red 10. 1. 0. 0 con el valor de métrica 2.</a:t>
            </a:r>
          </a:p>
          <a:p>
            <a:pPr marL="342900" indent="-342900" algn="l">
              <a:buFont typeface="Wingdings"/>
              <a:buChar char="§"/>
            </a:pPr>
            <a:r>
              <a:rPr lang="es-ES" sz="1700" b="0" i="0" dirty="0" smtClean="0">
                <a:solidFill>
                  <a:schemeClr val="tx1"/>
                </a:solidFill>
                <a:latin typeface="Arial"/>
                <a:ea typeface="+mn-ea"/>
                <a:cs typeface="+mn-cs"/>
              </a:rPr>
              <a:t>Almacena la red 10. 1. 0. 0 en la tabla de routing con el valor de métrica 2.</a:t>
            </a:r>
          </a:p>
          <a:p>
            <a:pPr marL="342900" indent="-342900" algn="l">
              <a:buFont typeface="Wingdings"/>
              <a:buChar char="§"/>
            </a:pPr>
            <a:r>
              <a:rPr lang="es-ES" sz="1700" b="0" i="0" dirty="0" smtClean="0">
                <a:solidFill>
                  <a:schemeClr val="tx1"/>
                </a:solidFill>
                <a:latin typeface="Arial"/>
                <a:ea typeface="+mn-ea"/>
                <a:cs typeface="+mn-cs"/>
              </a:rPr>
              <a:t>La misma actualización del R2 contiene información acerca de la red 10. 2. 0. 0 con el valor de métrica 1. No se produce ningún cambio; por lo tanto, la información de routing sigue siendo la misma.</a:t>
            </a:r>
            <a:endParaRPr lang="es-ES" sz="1700" b="0" i="0" dirty="0">
              <a:solidFill>
                <a:schemeClr val="tx1"/>
              </a:solidFill>
              <a:latin typeface="Arial"/>
              <a:ea typeface="+mn-ea"/>
              <a:cs typeface="+mn-cs"/>
            </a:endParaRPr>
          </a:p>
        </p:txBody>
      </p:sp>
      <p:sp>
        <p:nvSpPr>
          <p:cNvPr id="4" name="TextBox 3"/>
          <p:cNvSpPr txBox="1"/>
          <p:nvPr/>
        </p:nvSpPr>
        <p:spPr>
          <a:xfrm>
            <a:off x="798284" y="5388619"/>
            <a:ext cx="4307001" cy="424732"/>
          </a:xfrm>
          <a:prstGeom prst="rect">
            <a:avLst/>
          </a:prstGeom>
          <a:noFill/>
        </p:spPr>
        <p:txBody>
          <a:bodyPr wrap="square" rtlCol="0">
            <a:spAutoFit/>
          </a:bodyPr>
          <a:lstStyle/>
          <a:p>
            <a:pPr algn="ctr">
              <a:lnSpc>
                <a:spcPct val="90000"/>
              </a:lnSpc>
              <a:buNone/>
            </a:pPr>
            <a:r>
              <a:rPr lang="es-ES" sz="2400" b="0" i="0" smtClean="0">
                <a:solidFill>
                  <a:schemeClr val="tx1"/>
                </a:solidFill>
                <a:latin typeface="Arial"/>
              </a:rPr>
              <a:t>Routers que ejecutan RIPv2</a:t>
            </a:r>
            <a:endParaRPr lang="es-ES"/>
          </a:p>
        </p:txBody>
      </p:sp>
      <p:pic>
        <p:nvPicPr>
          <p:cNvPr id="11266" name="Picture 2"/>
          <p:cNvPicPr>
            <a:picLocks noChangeAspect="1" noChangeArrowheads="1"/>
          </p:cNvPicPr>
          <p:nvPr/>
        </p:nvPicPr>
        <p:blipFill>
          <a:blip r:embed="rId3"/>
          <a:stretch>
            <a:fillRect/>
          </a:stretch>
        </p:blipFill>
        <p:spPr bwMode="auto">
          <a:xfrm>
            <a:off x="495927" y="1629314"/>
            <a:ext cx="5270834" cy="37278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7121673"/>
      </p:ext>
    </p:extLst>
  </p:cSld>
  <p:clrMapOvr>
    <a:masterClrMapping/>
  </p:clrMapOvr>
  <p:transition spd="med">
    <p:wipe dir="r"/>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339725" y="492125"/>
            <a:ext cx="8456613" cy="871538"/>
          </a:xfrm>
        </p:spPr>
        <p:txBody>
          <a:bodyPr/>
          <a:lstStyle/>
          <a:p>
            <a:pPr algn="l" defTabSz="814365">
              <a:spcBef>
                <a:spcPct val="0"/>
              </a:spcBef>
              <a:spcAft>
                <a:spcPct val="0"/>
              </a:spcAft>
              <a:buNone/>
            </a:pPr>
            <a:r>
              <a:rPr lang="es-ES" sz="1800" b="1" i="0" smtClean="0">
                <a:solidFill>
                  <a:srgbClr val="708CA1"/>
                </a:solidFill>
                <a:latin typeface="Arial"/>
              </a:rPr>
              <a:t>Aspectos básicos del funcionamiento del protocolo de routing</a:t>
            </a:r>
            <a:br>
              <a:rPr lang="es-ES" sz="1800" b="1" i="0" smtClean="0">
                <a:solidFill>
                  <a:srgbClr val="708CA1"/>
                </a:solidFill>
                <a:latin typeface="Arial"/>
              </a:rPr>
            </a:br>
            <a:r>
              <a:rPr lang="es-ES" sz="2800" b="1" i="0" smtClean="0">
                <a:solidFill>
                  <a:srgbClr val="708CA1"/>
                </a:solidFill>
                <a:latin typeface="Arial"/>
              </a:rPr>
              <a:t>Cómo se logra la convergencia</a:t>
            </a:r>
            <a:endParaRPr lang="es-ES" sz="2800" smtClean="0">
              <a:solidFill>
                <a:schemeClr val="accent5">
                  <a:lumMod val="75000"/>
                </a:schemeClr>
              </a:solidFill>
              <a:cs typeface="Arial" pitchFamily="34" charset="0"/>
            </a:endParaRPr>
          </a:p>
        </p:txBody>
      </p:sp>
      <p:sp>
        <p:nvSpPr>
          <p:cNvPr id="3" name="Rectangle 2"/>
          <p:cNvSpPr/>
          <p:nvPr/>
        </p:nvSpPr>
        <p:spPr>
          <a:xfrm>
            <a:off x="377371" y="1543051"/>
            <a:ext cx="8360229" cy="5078313"/>
          </a:xfrm>
          <a:prstGeom prst="rect">
            <a:avLst/>
          </a:prstGeom>
        </p:spPr>
        <p:txBody>
          <a:bodyPr wrap="square">
            <a:spAutoFit/>
          </a:bodyPr>
          <a:lstStyle/>
          <a:p>
            <a:pPr marL="342900" indent="-342900" algn="l">
              <a:buFont typeface="Wingdings"/>
              <a:buChar char="§"/>
            </a:pPr>
            <a:r>
              <a:rPr lang="es-ES" sz="2000" b="0" i="0" dirty="0" smtClean="0">
                <a:solidFill>
                  <a:schemeClr val="tx1"/>
                </a:solidFill>
                <a:latin typeface="Arial"/>
              </a:rPr>
              <a:t>La red converge cuando todos los routers tienen información completa y precisa sobre toda la red.</a:t>
            </a:r>
          </a:p>
          <a:p>
            <a:pPr marL="342900" indent="-342900" algn="l">
              <a:buFont typeface="Wingdings"/>
              <a:buChar char="§"/>
            </a:pPr>
            <a:endParaRPr lang="es-ES" sz="2000" dirty="0" smtClean="0"/>
          </a:p>
          <a:p>
            <a:pPr marL="342900" indent="-342900" algn="l">
              <a:buFont typeface="Wingdings"/>
              <a:buChar char="§"/>
            </a:pPr>
            <a:r>
              <a:rPr lang="es-ES" sz="2000" b="0" i="0" dirty="0" smtClean="0">
                <a:solidFill>
                  <a:schemeClr val="tx1"/>
                </a:solidFill>
                <a:latin typeface="Arial"/>
              </a:rPr>
              <a:t>El tiempo de convergencia es el tiempo que los routers tardan en compartir información, calcular las mejores rutas y actualizar sus tablas de routing.</a:t>
            </a:r>
          </a:p>
          <a:p>
            <a:pPr marL="342900" indent="-342900" algn="l">
              <a:buFont typeface="Wingdings"/>
              <a:buChar char="§"/>
            </a:pPr>
            <a:endParaRPr lang="es-ES" sz="2000" dirty="0" smtClean="0"/>
          </a:p>
          <a:p>
            <a:pPr marL="342900" indent="-342900" algn="l">
              <a:buFont typeface="Wingdings"/>
              <a:buChar char="§"/>
            </a:pPr>
            <a:r>
              <a:rPr lang="es-ES" sz="2000" b="0" i="0" dirty="0" smtClean="0">
                <a:solidFill>
                  <a:schemeClr val="tx1"/>
                </a:solidFill>
                <a:latin typeface="Arial"/>
              </a:rPr>
              <a:t>Una red no es completamente operativa hasta que haya convergido.</a:t>
            </a:r>
            <a:endParaRPr lang="es-ES" sz="2000" dirty="0" smtClean="0"/>
          </a:p>
          <a:p>
            <a:pPr algn="l">
              <a:buNone/>
            </a:pPr>
            <a:r>
              <a:rPr lang="es-ES" sz="2000" b="0" i="0" dirty="0" smtClean="0">
                <a:solidFill>
                  <a:schemeClr val="tx1"/>
                </a:solidFill>
                <a:latin typeface="Arial"/>
              </a:rPr>
              <a:t> </a:t>
            </a:r>
            <a:endParaRPr lang="es-ES" sz="2000" dirty="0" smtClean="0"/>
          </a:p>
          <a:p>
            <a:pPr marL="342900" indent="-342900" algn="l">
              <a:buFont typeface="Wingdings"/>
              <a:buChar char="§"/>
            </a:pPr>
            <a:r>
              <a:rPr lang="es-ES" sz="2000" b="0" i="0" dirty="0" smtClean="0">
                <a:solidFill>
                  <a:schemeClr val="tx1"/>
                </a:solidFill>
                <a:latin typeface="Arial"/>
              </a:rPr>
              <a:t>Las propiedades de convergencia incluyen la velocidad de propagación de la información de routing y el cálculo de los caminos óptimos. La velocidad de propagación se refiere al tiempo que tardan los routers dentro de la red en reenviar la información de routing.  </a:t>
            </a:r>
            <a:endParaRPr lang="es-ES" sz="2000" dirty="0" smtClean="0"/>
          </a:p>
          <a:p>
            <a:pPr marL="342900" indent="-342900" algn="l">
              <a:buFont typeface="Wingdings"/>
              <a:buChar char="§"/>
            </a:pPr>
            <a:endParaRPr lang="es-ES" sz="2000" dirty="0" smtClean="0"/>
          </a:p>
          <a:p>
            <a:pPr marL="342900" indent="-342900" algn="l">
              <a:buFont typeface="Wingdings"/>
              <a:buChar char="§"/>
            </a:pPr>
            <a:r>
              <a:rPr lang="es-ES" sz="2000" b="0" i="0" dirty="0" smtClean="0">
                <a:solidFill>
                  <a:schemeClr val="tx1"/>
                </a:solidFill>
                <a:latin typeface="Arial"/>
              </a:rPr>
              <a:t>Generalmente, los protocolos más antiguos, como RIP, tienen una convergencia lenta, mientras que los protocolos modernos, como EIGRP y OSPF, la realizan más rápidamente.  </a:t>
            </a:r>
            <a:endParaRPr lang="es-ES" sz="2000" dirty="0" smtClean="0"/>
          </a:p>
          <a:p>
            <a:pPr algn="l">
              <a:buNone/>
            </a:pPr>
            <a:r>
              <a:rPr lang="es-ES" sz="2000" b="0" i="0" dirty="0" smtClean="0">
                <a:solidFill>
                  <a:schemeClr val="tx1"/>
                </a:solidFill>
                <a:latin typeface="Arial"/>
              </a:rPr>
              <a:t> </a:t>
            </a:r>
            <a:endParaRPr lang="es-ES" sz="2000" dirty="0"/>
          </a:p>
        </p:txBody>
      </p:sp>
    </p:spTree>
    <p:extLst>
      <p:ext uri="{BB962C8B-B14F-4D97-AF65-F5344CB8AC3E}">
        <p14:creationId xmlns:p14="http://schemas.microsoft.com/office/powerpoint/2010/main" val="1748404484"/>
      </p:ext>
    </p:extLst>
  </p:cSld>
  <p:clrMapOvr>
    <a:masterClrMapping/>
  </p:clrMapOvr>
  <p:transition spd="med">
    <p:wipe dir="r"/>
  </p:transition>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339725" y="492125"/>
            <a:ext cx="8456613" cy="871538"/>
          </a:xfrm>
        </p:spPr>
        <p:txBody>
          <a:bodyPr/>
          <a:lstStyle/>
          <a:p>
            <a:pPr algn="l" defTabSz="814365">
              <a:spcBef>
                <a:spcPct val="0"/>
              </a:spcBef>
              <a:spcAft>
                <a:spcPct val="0"/>
              </a:spcAft>
              <a:buNone/>
            </a:pPr>
            <a:r>
              <a:rPr lang="es-ES" sz="1800" b="1" i="0" smtClean="0">
                <a:solidFill>
                  <a:srgbClr val="708CA1"/>
                </a:solidFill>
                <a:latin typeface="Arial"/>
              </a:rPr>
              <a:t>Tipos de protocolos de routing</a:t>
            </a:r>
            <a:br>
              <a:rPr lang="es-ES" sz="1800" b="1" i="0" smtClean="0">
                <a:solidFill>
                  <a:srgbClr val="708CA1"/>
                </a:solidFill>
                <a:latin typeface="Arial"/>
              </a:rPr>
            </a:br>
            <a:r>
              <a:rPr lang="es-ES" sz="2800" b="1" i="0" smtClean="0">
                <a:solidFill>
                  <a:srgbClr val="708CA1"/>
                </a:solidFill>
                <a:latin typeface="Arial"/>
              </a:rPr>
              <a:t>Clasificación de los protocolos de routing</a:t>
            </a:r>
            <a:endParaRPr lang="es-ES" sz="2800" smtClean="0">
              <a:solidFill>
                <a:schemeClr val="accent5">
                  <a:lumMod val="75000"/>
                </a:schemeClr>
              </a:solidFill>
              <a:cs typeface="Arial" pitchFamily="34" charset="0"/>
            </a:endParaRPr>
          </a:p>
        </p:txBody>
      </p:sp>
      <p:pic>
        <p:nvPicPr>
          <p:cNvPr id="12290" name="Picture 2"/>
          <p:cNvPicPr>
            <a:picLocks noChangeAspect="1" noChangeArrowheads="1"/>
          </p:cNvPicPr>
          <p:nvPr/>
        </p:nvPicPr>
        <p:blipFill>
          <a:blip r:embed="rId3"/>
          <a:stretch>
            <a:fillRect/>
          </a:stretch>
        </p:blipFill>
        <p:spPr bwMode="auto">
          <a:xfrm>
            <a:off x="1268008" y="1436234"/>
            <a:ext cx="5954842" cy="51624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8742053"/>
      </p:ext>
    </p:extLst>
  </p:cSld>
  <p:clrMapOvr>
    <a:masterClrMapping/>
  </p:clrMapOvr>
  <p:transition spd="med">
    <p:wipe dir="r"/>
  </p:transition>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339725" y="492125"/>
            <a:ext cx="8456613" cy="871538"/>
          </a:xfrm>
        </p:spPr>
        <p:txBody>
          <a:bodyPr/>
          <a:lstStyle/>
          <a:p>
            <a:pPr algn="l" defTabSz="814365">
              <a:spcBef>
                <a:spcPct val="0"/>
              </a:spcBef>
              <a:spcAft>
                <a:spcPct val="0"/>
              </a:spcAft>
              <a:buNone/>
              <a:tabLst>
                <a:tab pos="4803775" algn="l"/>
              </a:tabLst>
            </a:pPr>
            <a:r>
              <a:rPr lang="es-ES" sz="1800" b="1" i="0" smtClean="0">
                <a:solidFill>
                  <a:srgbClr val="708CA1"/>
                </a:solidFill>
                <a:latin typeface="Arial"/>
                <a:ea typeface="+mj-ea"/>
                <a:cs typeface="+mj-cs"/>
              </a:rPr>
              <a:t>Tipos de protocolos de routing</a:t>
            </a:r>
            <a:br>
              <a:rPr lang="es-ES" sz="1800" b="1" i="0" smtClean="0">
                <a:solidFill>
                  <a:srgbClr val="708CA1"/>
                </a:solidFill>
                <a:latin typeface="Arial"/>
                <a:ea typeface="+mj-ea"/>
                <a:cs typeface="+mj-cs"/>
              </a:rPr>
            </a:br>
            <a:r>
              <a:rPr lang="es-ES" sz="2800" b="1" i="0" smtClean="0">
                <a:solidFill>
                  <a:srgbClr val="708CA1"/>
                </a:solidFill>
                <a:latin typeface="Arial"/>
                <a:ea typeface="+mj-ea"/>
                <a:cs typeface="+mj-cs"/>
              </a:rPr>
              <a:t>Protocolos de routing IGP y EGP</a:t>
            </a:r>
            <a:endParaRPr lang="es-ES" sz="2800" b="1" i="0">
              <a:solidFill>
                <a:srgbClr val="708CA1"/>
              </a:solidFill>
              <a:latin typeface="Arial"/>
              <a:ea typeface="+mj-ea"/>
              <a:cs typeface="+mj-cs"/>
            </a:endParaRPr>
          </a:p>
        </p:txBody>
      </p:sp>
      <p:pic>
        <p:nvPicPr>
          <p:cNvPr id="13314" name="Picture 2"/>
          <p:cNvPicPr>
            <a:picLocks noChangeAspect="1" noChangeArrowheads="1"/>
          </p:cNvPicPr>
          <p:nvPr/>
        </p:nvPicPr>
        <p:blipFill>
          <a:blip r:embed="rId3"/>
          <a:stretch>
            <a:fillRect/>
          </a:stretch>
        </p:blipFill>
        <p:spPr bwMode="auto">
          <a:xfrm>
            <a:off x="0" y="1723083"/>
            <a:ext cx="6078315" cy="45280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6037942" y="1436918"/>
            <a:ext cx="2963213" cy="4708981"/>
          </a:xfrm>
          <a:prstGeom prst="rect">
            <a:avLst/>
          </a:prstGeom>
          <a:noFill/>
        </p:spPr>
        <p:txBody>
          <a:bodyPr wrap="square" rtlCol="0">
            <a:spAutoFit/>
          </a:bodyPr>
          <a:lstStyle/>
          <a:p>
            <a:pPr algn="l">
              <a:lnSpc>
                <a:spcPct val="100000"/>
              </a:lnSpc>
              <a:buNone/>
            </a:pPr>
            <a:r>
              <a:rPr lang="es-ES" sz="2000" b="1" i="0" dirty="0" smtClean="0">
                <a:solidFill>
                  <a:schemeClr val="tx1"/>
                </a:solidFill>
                <a:latin typeface="Arial"/>
              </a:rPr>
              <a:t>Protocolos de gateway interior (IGP): </a:t>
            </a:r>
            <a:r>
              <a:rPr lang="es-ES" sz="2000" b="0" i="0" dirty="0" smtClean="0">
                <a:solidFill>
                  <a:schemeClr val="tx1"/>
                </a:solidFill>
                <a:latin typeface="Arial"/>
              </a:rPr>
              <a:t> </a:t>
            </a:r>
            <a:endParaRPr lang="es-ES" sz="2000" dirty="0" smtClean="0"/>
          </a:p>
          <a:p>
            <a:pPr marL="342900" indent="-342900" algn="l">
              <a:lnSpc>
                <a:spcPct val="100000"/>
              </a:lnSpc>
              <a:buFont typeface="Wingdings"/>
              <a:buChar char="§"/>
            </a:pPr>
            <a:r>
              <a:rPr lang="es-ES" sz="2000" b="0" i="0" dirty="0" smtClean="0">
                <a:solidFill>
                  <a:schemeClr val="tx1"/>
                </a:solidFill>
                <a:latin typeface="Arial"/>
              </a:rPr>
              <a:t>Se utilizan para el routing dentro de una AS.</a:t>
            </a:r>
          </a:p>
          <a:p>
            <a:pPr marL="342900" indent="-342900" algn="l">
              <a:lnSpc>
                <a:spcPct val="100000"/>
              </a:lnSpc>
              <a:buFont typeface="Wingdings"/>
              <a:buChar char="§"/>
            </a:pPr>
            <a:r>
              <a:rPr lang="es-ES" sz="2000" b="0" i="0" dirty="0" smtClean="0">
                <a:solidFill>
                  <a:schemeClr val="tx1"/>
                </a:solidFill>
                <a:latin typeface="Arial"/>
              </a:rPr>
              <a:t>Incluyen RIP, EIGRP, OSPF e IS-IS.</a:t>
            </a:r>
            <a:endParaRPr lang="es-ES" sz="2000" dirty="0" smtClean="0"/>
          </a:p>
          <a:p>
            <a:pPr algn="l">
              <a:lnSpc>
                <a:spcPct val="100000"/>
              </a:lnSpc>
              <a:buNone/>
            </a:pPr>
            <a:r>
              <a:rPr lang="es-ES" sz="2000" b="1" i="0" dirty="0" smtClean="0">
                <a:solidFill>
                  <a:schemeClr val="tx1"/>
                </a:solidFill>
                <a:latin typeface="Arial"/>
              </a:rPr>
              <a:t>Protocolos de gateway exterior (EGP): </a:t>
            </a:r>
            <a:r>
              <a:rPr lang="es-ES" sz="2000" b="0" i="0" dirty="0" smtClean="0">
                <a:solidFill>
                  <a:schemeClr val="tx1"/>
                </a:solidFill>
                <a:latin typeface="Arial"/>
              </a:rPr>
              <a:t> </a:t>
            </a:r>
            <a:endParaRPr lang="es-ES" sz="2000" dirty="0" smtClean="0"/>
          </a:p>
          <a:p>
            <a:pPr marL="342900" indent="-342900" algn="l">
              <a:lnSpc>
                <a:spcPct val="100000"/>
              </a:lnSpc>
              <a:buFont typeface="Wingdings"/>
              <a:buChar char="§"/>
            </a:pPr>
            <a:r>
              <a:rPr lang="es-ES" sz="2000" b="0" i="0" dirty="0" smtClean="0">
                <a:solidFill>
                  <a:schemeClr val="tx1"/>
                </a:solidFill>
                <a:latin typeface="Arial"/>
              </a:rPr>
              <a:t>Se utilizan para el routing entre AS.</a:t>
            </a:r>
          </a:p>
          <a:p>
            <a:pPr marL="342900" indent="-342900" algn="l">
              <a:lnSpc>
                <a:spcPct val="100000"/>
              </a:lnSpc>
              <a:buFont typeface="Wingdings"/>
              <a:buChar char="§"/>
            </a:pPr>
            <a:r>
              <a:rPr lang="es-ES" sz="2000" b="0" i="0" dirty="0" smtClean="0">
                <a:solidFill>
                  <a:schemeClr val="tx1"/>
                </a:solidFill>
                <a:latin typeface="Arial"/>
              </a:rPr>
              <a:t>Es el protocolo de routing oficial que utiliza Internet.</a:t>
            </a:r>
            <a:endParaRPr lang="es-ES" sz="2000" dirty="0" smtClean="0"/>
          </a:p>
          <a:p>
            <a:pPr algn="l">
              <a:lnSpc>
                <a:spcPct val="100000"/>
              </a:lnSpc>
              <a:buNone/>
            </a:pPr>
            <a:endParaRPr lang="es-ES" sz="2000" dirty="0"/>
          </a:p>
        </p:txBody>
      </p:sp>
    </p:spTree>
    <p:extLst>
      <p:ext uri="{BB962C8B-B14F-4D97-AF65-F5344CB8AC3E}">
        <p14:creationId xmlns:p14="http://schemas.microsoft.com/office/powerpoint/2010/main" val="3211101770"/>
      </p:ext>
    </p:extLst>
  </p:cSld>
  <p:clrMapOvr>
    <a:masterClrMapping/>
  </p:clrMapOvr>
  <p:transition spd="med">
    <p:wipe dir="r"/>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p:cNvPicPr>
            <a:picLocks noChangeAspect="1" noChangeArrowheads="1"/>
          </p:cNvPicPr>
          <p:nvPr/>
        </p:nvPicPr>
        <p:blipFill>
          <a:blip r:embed="rId3"/>
          <a:stretch>
            <a:fillRect/>
          </a:stretch>
        </p:blipFill>
        <p:spPr bwMode="auto">
          <a:xfrm>
            <a:off x="56268" y="1756227"/>
            <a:ext cx="5888792" cy="32802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194" name="Rectangle 2"/>
          <p:cNvSpPr>
            <a:spLocks noGrp="1" noChangeArrowheads="1"/>
          </p:cNvSpPr>
          <p:nvPr>
            <p:ph type="title"/>
          </p:nvPr>
        </p:nvSpPr>
        <p:spPr>
          <a:xfrm>
            <a:off x="339725" y="492125"/>
            <a:ext cx="8456613" cy="871538"/>
          </a:xfrm>
        </p:spPr>
        <p:txBody>
          <a:bodyPr/>
          <a:lstStyle/>
          <a:p>
            <a:pPr algn="l" defTabSz="814365">
              <a:spcBef>
                <a:spcPct val="0"/>
              </a:spcBef>
              <a:spcAft>
                <a:spcPct val="0"/>
              </a:spcAft>
              <a:buNone/>
              <a:tabLst>
                <a:tab pos="4803775" algn="l"/>
              </a:tabLst>
            </a:pPr>
            <a:r>
              <a:rPr lang="es-ES" sz="1800" b="1" i="0" smtClean="0">
                <a:solidFill>
                  <a:srgbClr val="708CA1"/>
                </a:solidFill>
                <a:latin typeface="Arial"/>
              </a:rPr>
              <a:t>Tipos de protocolos de routing</a:t>
            </a:r>
            <a:br>
              <a:rPr lang="es-ES" sz="1800" b="1" i="0" smtClean="0">
                <a:solidFill>
                  <a:srgbClr val="708CA1"/>
                </a:solidFill>
                <a:latin typeface="Arial"/>
              </a:rPr>
            </a:br>
            <a:r>
              <a:rPr lang="es-ES" sz="2800" b="1" i="0" smtClean="0">
                <a:solidFill>
                  <a:srgbClr val="708CA1"/>
                </a:solidFill>
                <a:latin typeface="Arial"/>
              </a:rPr>
              <a:t>Protocolos de routing vector distancia</a:t>
            </a:r>
            <a:endParaRPr lang="es-ES" sz="2800"/>
          </a:p>
        </p:txBody>
      </p:sp>
      <p:sp>
        <p:nvSpPr>
          <p:cNvPr id="2" name="TextBox 1"/>
          <p:cNvSpPr txBox="1"/>
          <p:nvPr/>
        </p:nvSpPr>
        <p:spPr>
          <a:xfrm>
            <a:off x="5660571" y="1640113"/>
            <a:ext cx="3251200" cy="4401205"/>
          </a:xfrm>
          <a:prstGeom prst="rect">
            <a:avLst/>
          </a:prstGeom>
          <a:noFill/>
        </p:spPr>
        <p:txBody>
          <a:bodyPr wrap="square" rtlCol="0">
            <a:spAutoFit/>
          </a:bodyPr>
          <a:lstStyle/>
          <a:p>
            <a:pPr algn="l">
              <a:lnSpc>
                <a:spcPct val="100000"/>
              </a:lnSpc>
              <a:buNone/>
            </a:pPr>
            <a:r>
              <a:rPr lang="es-ES" sz="2000" b="0" i="0" dirty="0" smtClean="0">
                <a:solidFill>
                  <a:schemeClr val="tx1"/>
                </a:solidFill>
                <a:latin typeface="Arial"/>
              </a:rPr>
              <a:t>IGP vector distancia IPv4:</a:t>
            </a:r>
          </a:p>
          <a:p>
            <a:pPr marL="342900" indent="-342900" algn="l">
              <a:lnSpc>
                <a:spcPct val="100000"/>
              </a:lnSpc>
              <a:buFont typeface="Wingdings"/>
              <a:buChar char="§"/>
            </a:pPr>
            <a:r>
              <a:rPr lang="es-ES" sz="2000" b="1" i="0" dirty="0" smtClean="0">
                <a:solidFill>
                  <a:schemeClr val="tx1"/>
                </a:solidFill>
                <a:latin typeface="Arial"/>
              </a:rPr>
              <a:t>RIPv1</a:t>
            </a:r>
            <a:r>
              <a:rPr lang="es-ES" sz="2000" b="0" i="0" dirty="0" smtClean="0">
                <a:solidFill>
                  <a:schemeClr val="tx1"/>
                </a:solidFill>
                <a:latin typeface="Arial"/>
              </a:rPr>
              <a:t>:</a:t>
            </a:r>
            <a:r>
              <a:rPr lang="es-ES" sz="2000" b="1" i="0" dirty="0" smtClean="0">
                <a:solidFill>
                  <a:schemeClr val="tx1"/>
                </a:solidFill>
                <a:latin typeface="Arial"/>
              </a:rPr>
              <a:t> </a:t>
            </a:r>
            <a:r>
              <a:rPr lang="es-ES" sz="2000" b="0" i="0" dirty="0" smtClean="0">
                <a:solidFill>
                  <a:schemeClr val="tx1"/>
                </a:solidFill>
                <a:latin typeface="Arial"/>
              </a:rPr>
              <a:t>protocolo antiguo de primera generación</a:t>
            </a:r>
          </a:p>
          <a:p>
            <a:pPr marL="342900" indent="-342900" algn="l">
              <a:lnSpc>
                <a:spcPct val="100000"/>
              </a:lnSpc>
              <a:buFont typeface="Wingdings"/>
              <a:buChar char="§"/>
            </a:pPr>
            <a:r>
              <a:rPr lang="es-ES" sz="2000" b="1" i="0" dirty="0" smtClean="0">
                <a:solidFill>
                  <a:schemeClr val="tx1"/>
                </a:solidFill>
                <a:latin typeface="Arial"/>
              </a:rPr>
              <a:t>RIPv2: </a:t>
            </a:r>
            <a:r>
              <a:rPr lang="es-ES" sz="2000" b="0" i="0" dirty="0" smtClean="0">
                <a:solidFill>
                  <a:schemeClr val="tx1"/>
                </a:solidFill>
                <a:latin typeface="Arial"/>
              </a:rPr>
              <a:t>protocolo de routing vector distancia simple</a:t>
            </a:r>
          </a:p>
          <a:p>
            <a:pPr marL="342900" indent="-342900" algn="l">
              <a:lnSpc>
                <a:spcPct val="100000"/>
              </a:lnSpc>
              <a:buFont typeface="Wingdings"/>
              <a:buChar char="§"/>
            </a:pPr>
            <a:r>
              <a:rPr lang="es-ES" sz="2000" b="1" i="0" dirty="0" smtClean="0">
                <a:solidFill>
                  <a:schemeClr val="tx1"/>
                </a:solidFill>
                <a:latin typeface="Arial"/>
              </a:rPr>
              <a:t>IGRP: </a:t>
            </a:r>
            <a:r>
              <a:rPr lang="es-ES" sz="2000" b="0" i="0" dirty="0" smtClean="0">
                <a:solidFill>
                  <a:schemeClr val="tx1"/>
                </a:solidFill>
                <a:latin typeface="Arial"/>
              </a:rPr>
              <a:t>protocolo exclusivo de Cisco de primera generación (obsoleto)</a:t>
            </a:r>
          </a:p>
          <a:p>
            <a:pPr marL="342900" indent="-342900" algn="l">
              <a:lnSpc>
                <a:spcPct val="100000"/>
              </a:lnSpc>
              <a:buFont typeface="Wingdings"/>
              <a:buChar char="§"/>
            </a:pPr>
            <a:r>
              <a:rPr lang="es-ES" sz="2000" b="1" i="0" dirty="0" smtClean="0">
                <a:solidFill>
                  <a:schemeClr val="tx1"/>
                </a:solidFill>
                <a:latin typeface="Arial"/>
              </a:rPr>
              <a:t>EIGRP:</a:t>
            </a:r>
            <a:r>
              <a:rPr lang="es-ES" sz="2000" b="0" i="0" dirty="0" smtClean="0">
                <a:solidFill>
                  <a:schemeClr val="tx1"/>
                </a:solidFill>
                <a:latin typeface="Arial"/>
              </a:rPr>
              <a:t> versión avanzada del routing vector distancia</a:t>
            </a:r>
            <a:endParaRPr lang="es-ES" sz="2000" dirty="0"/>
          </a:p>
        </p:txBody>
      </p:sp>
      <p:sp>
        <p:nvSpPr>
          <p:cNvPr id="3" name="TextBox 2"/>
          <p:cNvSpPr txBox="1"/>
          <p:nvPr/>
        </p:nvSpPr>
        <p:spPr>
          <a:xfrm>
            <a:off x="333829" y="5283200"/>
            <a:ext cx="5007428" cy="1089529"/>
          </a:xfrm>
          <a:prstGeom prst="rect">
            <a:avLst/>
          </a:prstGeom>
          <a:noFill/>
        </p:spPr>
        <p:txBody>
          <a:bodyPr wrap="square" rtlCol="0">
            <a:spAutoFit/>
          </a:bodyPr>
          <a:lstStyle/>
          <a:p>
            <a:pPr algn="ctr">
              <a:lnSpc>
                <a:spcPct val="90000"/>
              </a:lnSpc>
              <a:buNone/>
            </a:pPr>
            <a:r>
              <a:rPr lang="es-ES" sz="2400" b="0" i="0" dirty="0" smtClean="0">
                <a:solidFill>
                  <a:schemeClr val="tx1"/>
                </a:solidFill>
                <a:latin typeface="Arial"/>
              </a:rPr>
              <a:t>Para el R1, 172.16.3.0/24 está a un salto (distancia); puede alcanzarse a través del R2 (vector).</a:t>
            </a:r>
            <a:endParaRPr lang="es-ES" dirty="0"/>
          </a:p>
        </p:txBody>
      </p:sp>
    </p:spTree>
    <p:extLst>
      <p:ext uri="{BB962C8B-B14F-4D97-AF65-F5344CB8AC3E}">
        <p14:creationId xmlns:p14="http://schemas.microsoft.com/office/powerpoint/2010/main" val="1219433201"/>
      </p:ext>
    </p:extLst>
  </p:cSld>
  <p:clrMapOvr>
    <a:masterClrMapping/>
  </p:clrMapOvr>
  <p:transition spd="med">
    <p:wipe dir="r"/>
  </p:transition>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339725" y="727073"/>
            <a:ext cx="8456613" cy="871538"/>
          </a:xfrm>
        </p:spPr>
        <p:txBody>
          <a:bodyPr/>
          <a:lstStyle/>
          <a:p>
            <a:pPr algn="l" defTabSz="814365">
              <a:spcBef>
                <a:spcPct val="0"/>
              </a:spcBef>
              <a:spcAft>
                <a:spcPct val="0"/>
              </a:spcAft>
              <a:buNone/>
              <a:tabLst>
                <a:tab pos="4803775" algn="l"/>
              </a:tabLst>
            </a:pPr>
            <a:r>
              <a:rPr lang="es-ES" sz="1800" b="1" i="0" dirty="0" smtClean="0">
                <a:solidFill>
                  <a:srgbClr val="708CA1"/>
                </a:solidFill>
                <a:latin typeface="Arial"/>
              </a:rPr>
              <a:t>Tipos de protocolos de routing</a:t>
            </a:r>
            <a:br>
              <a:rPr lang="es-ES" sz="1800" b="1" i="0" dirty="0" smtClean="0">
                <a:solidFill>
                  <a:srgbClr val="708CA1"/>
                </a:solidFill>
                <a:latin typeface="Arial"/>
              </a:rPr>
            </a:br>
            <a:r>
              <a:rPr lang="es-ES" sz="2800" b="1" i="0" dirty="0" smtClean="0">
                <a:solidFill>
                  <a:srgbClr val="708CA1"/>
                </a:solidFill>
                <a:latin typeface="Arial"/>
              </a:rPr>
              <a:t>Protocolos vector distancia o de routing de estado de enlace</a:t>
            </a:r>
            <a:endParaRPr lang="es-ES" sz="2800" dirty="0"/>
          </a:p>
        </p:txBody>
      </p:sp>
      <p:sp>
        <p:nvSpPr>
          <p:cNvPr id="4" name="Rectangle 3"/>
          <p:cNvSpPr/>
          <p:nvPr/>
        </p:nvSpPr>
        <p:spPr>
          <a:xfrm>
            <a:off x="1973943" y="1872343"/>
            <a:ext cx="5265057" cy="1089529"/>
          </a:xfrm>
          <a:prstGeom prst="rect">
            <a:avLst/>
          </a:prstGeom>
          <a:ln w="12700">
            <a:solidFill>
              <a:schemeClr val="tx1"/>
            </a:solidFill>
          </a:ln>
        </p:spPr>
        <p:txBody>
          <a:bodyPr wrap="square">
            <a:spAutoFit/>
          </a:bodyPr>
          <a:lstStyle/>
          <a:p>
            <a:pPr algn="ctr">
              <a:lnSpc>
                <a:spcPct val="90000"/>
              </a:lnSpc>
              <a:buNone/>
            </a:pPr>
            <a:r>
              <a:rPr lang="es-ES" sz="2400" b="0" i="0" dirty="0" smtClean="0">
                <a:solidFill>
                  <a:schemeClr val="tx1"/>
                </a:solidFill>
                <a:latin typeface="Arial"/>
                <a:ea typeface="+mn-ea"/>
                <a:cs typeface="+mn-cs"/>
              </a:rPr>
              <a:t>Los protocolos vector distancia utilizan </a:t>
            </a:r>
            <a:r>
              <a:rPr lang="es-ES" sz="2400" b="0" i="0" dirty="0" err="1" smtClean="0">
                <a:solidFill>
                  <a:schemeClr val="tx1"/>
                </a:solidFill>
                <a:latin typeface="Arial"/>
                <a:ea typeface="+mn-ea"/>
                <a:cs typeface="+mn-cs"/>
              </a:rPr>
              <a:t>routers</a:t>
            </a:r>
            <a:r>
              <a:rPr lang="es-ES" sz="2400" b="0" i="0" dirty="0" smtClean="0">
                <a:solidFill>
                  <a:schemeClr val="tx1"/>
                </a:solidFill>
                <a:latin typeface="Arial"/>
                <a:ea typeface="+mn-ea"/>
                <a:cs typeface="+mn-cs"/>
              </a:rPr>
              <a:t> como letreros a lo largo de la ruta hacia el destino final.</a:t>
            </a:r>
            <a:endParaRPr lang="es-ES" sz="2400" b="0" i="0" dirty="0">
              <a:solidFill>
                <a:schemeClr val="tx1"/>
              </a:solidFill>
              <a:latin typeface="Arial"/>
              <a:ea typeface="+mn-ea"/>
              <a:cs typeface="+mn-cs"/>
            </a:endParaRPr>
          </a:p>
        </p:txBody>
      </p:sp>
      <p:sp>
        <p:nvSpPr>
          <p:cNvPr id="5" name="Rectangle 4"/>
          <p:cNvSpPr/>
          <p:nvPr/>
        </p:nvSpPr>
        <p:spPr>
          <a:xfrm>
            <a:off x="928914" y="3155929"/>
            <a:ext cx="7358743" cy="3083921"/>
          </a:xfrm>
          <a:prstGeom prst="rect">
            <a:avLst/>
          </a:prstGeom>
          <a:ln w="12700">
            <a:solidFill>
              <a:schemeClr val="tx1"/>
            </a:solidFill>
          </a:ln>
        </p:spPr>
        <p:txBody>
          <a:bodyPr wrap="square">
            <a:spAutoFit/>
          </a:bodyPr>
          <a:lstStyle/>
          <a:p>
            <a:pPr algn="l">
              <a:buNone/>
            </a:pPr>
            <a:r>
              <a:rPr lang="es-ES" sz="2400" b="0" i="0" dirty="0" smtClean="0">
                <a:solidFill>
                  <a:schemeClr val="tx1"/>
                </a:solidFill>
                <a:latin typeface="Arial"/>
              </a:rPr>
              <a:t>Un protocolo de </a:t>
            </a:r>
            <a:r>
              <a:rPr lang="es-ES" sz="2400" b="0" i="0" dirty="0" err="1" smtClean="0">
                <a:solidFill>
                  <a:schemeClr val="tx1"/>
                </a:solidFill>
                <a:latin typeface="Arial"/>
              </a:rPr>
              <a:t>routing</a:t>
            </a:r>
            <a:r>
              <a:rPr lang="es-ES" sz="2400" b="0" i="0" dirty="0" smtClean="0">
                <a:solidFill>
                  <a:schemeClr val="tx1"/>
                </a:solidFill>
                <a:latin typeface="Arial"/>
              </a:rPr>
              <a:t> de estado de enlace es parecido a tener un mapa completo de la topología de la red. Los letreros a lo largo de la ruta de origen a destino no son necesarios, debido a que todos los </a:t>
            </a:r>
            <a:r>
              <a:rPr lang="es-ES" sz="2400" b="0" i="0" dirty="0" err="1" smtClean="0">
                <a:solidFill>
                  <a:schemeClr val="tx1"/>
                </a:solidFill>
                <a:latin typeface="Arial"/>
              </a:rPr>
              <a:t>routers</a:t>
            </a:r>
            <a:r>
              <a:rPr lang="es-ES" sz="2400" b="0" i="0" dirty="0" smtClean="0">
                <a:solidFill>
                  <a:schemeClr val="tx1"/>
                </a:solidFill>
                <a:latin typeface="Arial"/>
              </a:rPr>
              <a:t> de estado de enlace usan un mapa de la red idéntico.  Un </a:t>
            </a:r>
            <a:r>
              <a:rPr lang="es-ES" sz="2400" b="0" i="0" dirty="0" err="1" smtClean="0">
                <a:solidFill>
                  <a:schemeClr val="tx1"/>
                </a:solidFill>
                <a:latin typeface="Arial"/>
              </a:rPr>
              <a:t>router</a:t>
            </a:r>
            <a:r>
              <a:rPr lang="es-ES" sz="2400" b="0" i="0" dirty="0" smtClean="0">
                <a:solidFill>
                  <a:schemeClr val="tx1"/>
                </a:solidFill>
                <a:latin typeface="Arial"/>
              </a:rPr>
              <a:t> de estado de enlace usa la información de estado de enlace para crear un mapa de la topología y seleccionar la mejor ruta hacia todas las redes de destino en la topología.   </a:t>
            </a:r>
            <a:endParaRPr lang="es-ES" dirty="0"/>
          </a:p>
        </p:txBody>
      </p:sp>
    </p:spTree>
    <p:extLst>
      <p:ext uri="{BB962C8B-B14F-4D97-AF65-F5344CB8AC3E}">
        <p14:creationId xmlns:p14="http://schemas.microsoft.com/office/powerpoint/2010/main" val="2110784360"/>
      </p:ext>
    </p:extLst>
  </p:cSld>
  <p:clrMapOvr>
    <a:masterClrMapping/>
  </p:clrMapOvr>
  <p:transition spd="med">
    <p:wipe dir="r"/>
  </p:transition>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p:cNvPicPr>
            <a:picLocks noChangeAspect="1" noChangeArrowheads="1"/>
          </p:cNvPicPr>
          <p:nvPr/>
        </p:nvPicPr>
        <p:blipFill>
          <a:blip r:embed="rId3"/>
          <a:stretch>
            <a:fillRect/>
          </a:stretch>
        </p:blipFill>
        <p:spPr bwMode="auto">
          <a:xfrm>
            <a:off x="158951" y="1936359"/>
            <a:ext cx="6183792" cy="425744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194" name="Rectangle 2"/>
          <p:cNvSpPr>
            <a:spLocks noGrp="1" noChangeArrowheads="1"/>
          </p:cNvSpPr>
          <p:nvPr>
            <p:ph type="title"/>
          </p:nvPr>
        </p:nvSpPr>
        <p:spPr>
          <a:xfrm>
            <a:off x="339725" y="492125"/>
            <a:ext cx="8456613" cy="871538"/>
          </a:xfrm>
        </p:spPr>
        <p:txBody>
          <a:bodyPr/>
          <a:lstStyle/>
          <a:p>
            <a:pPr algn="l" defTabSz="814365">
              <a:spcBef>
                <a:spcPct val="0"/>
              </a:spcBef>
              <a:spcAft>
                <a:spcPct val="0"/>
              </a:spcAft>
              <a:buNone/>
              <a:tabLst>
                <a:tab pos="4803775" algn="l"/>
              </a:tabLst>
            </a:pPr>
            <a:r>
              <a:rPr lang="es-ES" sz="1800" b="1" i="0" smtClean="0">
                <a:solidFill>
                  <a:srgbClr val="708CA1"/>
                </a:solidFill>
                <a:latin typeface="Arial"/>
              </a:rPr>
              <a:t>Tipos de protocolos de routing</a:t>
            </a:r>
            <a:br>
              <a:rPr lang="es-ES" sz="1800" b="1" i="0" smtClean="0">
                <a:solidFill>
                  <a:srgbClr val="708CA1"/>
                </a:solidFill>
                <a:latin typeface="Arial"/>
              </a:rPr>
            </a:br>
            <a:r>
              <a:rPr lang="es-ES" sz="2800" b="1" i="0" smtClean="0">
                <a:solidFill>
                  <a:srgbClr val="708CA1"/>
                </a:solidFill>
                <a:latin typeface="Arial"/>
              </a:rPr>
              <a:t>Protocolos de routing de estado de enlace</a:t>
            </a:r>
            <a:endParaRPr lang="es-ES" sz="2800"/>
          </a:p>
        </p:txBody>
      </p:sp>
      <p:sp>
        <p:nvSpPr>
          <p:cNvPr id="2" name="TextBox 1"/>
          <p:cNvSpPr txBox="1"/>
          <p:nvPr/>
        </p:nvSpPr>
        <p:spPr>
          <a:xfrm>
            <a:off x="5558971" y="2061030"/>
            <a:ext cx="3251200" cy="2529923"/>
          </a:xfrm>
          <a:prstGeom prst="rect">
            <a:avLst/>
          </a:prstGeom>
          <a:noFill/>
        </p:spPr>
        <p:txBody>
          <a:bodyPr wrap="square" rtlCol="0">
            <a:spAutoFit/>
          </a:bodyPr>
          <a:lstStyle/>
          <a:p>
            <a:pPr algn="l">
              <a:buNone/>
            </a:pPr>
            <a:r>
              <a:rPr lang="es-ES" sz="2200" b="0" i="0" dirty="0" smtClean="0">
                <a:solidFill>
                  <a:schemeClr val="tx1"/>
                </a:solidFill>
                <a:latin typeface="Arial"/>
              </a:rPr>
              <a:t>IGP de estado de enlace IPv4:</a:t>
            </a:r>
            <a:endParaRPr lang="es-ES" sz="2200" dirty="0" smtClean="0"/>
          </a:p>
          <a:p>
            <a:pPr marL="342900" indent="-342900" algn="l">
              <a:buFont typeface="Wingdings"/>
              <a:buChar char="§"/>
            </a:pPr>
            <a:r>
              <a:rPr lang="es-ES" sz="2200" b="1" i="0" dirty="0" smtClean="0">
                <a:solidFill>
                  <a:schemeClr val="tx1"/>
                </a:solidFill>
                <a:latin typeface="Arial"/>
              </a:rPr>
              <a:t>OSPF:</a:t>
            </a:r>
            <a:r>
              <a:rPr lang="es-ES" sz="2200" b="0" i="0" dirty="0" smtClean="0">
                <a:solidFill>
                  <a:schemeClr val="tx1"/>
                </a:solidFill>
                <a:latin typeface="Arial"/>
              </a:rPr>
              <a:t> protocolo de routing muy popular basado en estándares</a:t>
            </a:r>
            <a:endParaRPr lang="es-ES" sz="2200" dirty="0" smtClean="0"/>
          </a:p>
          <a:p>
            <a:pPr marL="342900" indent="-342900" algn="l">
              <a:buFont typeface="Wingdings"/>
              <a:buChar char="§"/>
            </a:pPr>
            <a:r>
              <a:rPr lang="es-ES" sz="2200" b="1" i="0" dirty="0" smtClean="0">
                <a:solidFill>
                  <a:schemeClr val="tx1"/>
                </a:solidFill>
                <a:latin typeface="Arial"/>
              </a:rPr>
              <a:t>IS-IS:</a:t>
            </a:r>
            <a:r>
              <a:rPr lang="es-ES" sz="2200" b="0" i="0" dirty="0" smtClean="0">
                <a:solidFill>
                  <a:schemeClr val="tx1"/>
                </a:solidFill>
                <a:latin typeface="Arial"/>
              </a:rPr>
              <a:t> popular en redes de proveedores </a:t>
            </a:r>
            <a:endParaRPr lang="es-ES" sz="2200" dirty="0"/>
          </a:p>
        </p:txBody>
      </p:sp>
    </p:spTree>
    <p:extLst>
      <p:ext uri="{BB962C8B-B14F-4D97-AF65-F5344CB8AC3E}">
        <p14:creationId xmlns:p14="http://schemas.microsoft.com/office/powerpoint/2010/main" val="2186865814"/>
      </p:ext>
    </p:extLst>
  </p:cSld>
  <p:clrMapOvr>
    <a:masterClrMapping/>
  </p:clrMapOvr>
  <p:transition spd="med">
    <p:wipe dir="r"/>
  </p:transition>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339725" y="492125"/>
            <a:ext cx="8456613" cy="871538"/>
          </a:xfrm>
        </p:spPr>
        <p:txBody>
          <a:bodyPr/>
          <a:lstStyle/>
          <a:p>
            <a:pPr algn="l" defTabSz="814365">
              <a:spcBef>
                <a:spcPct val="0"/>
              </a:spcBef>
              <a:spcAft>
                <a:spcPct val="0"/>
              </a:spcAft>
              <a:buNone/>
              <a:tabLst>
                <a:tab pos="4803775" algn="l"/>
              </a:tabLst>
            </a:pPr>
            <a:r>
              <a:rPr lang="es-ES" sz="1800" b="1" i="0" smtClean="0">
                <a:solidFill>
                  <a:srgbClr val="708CA1"/>
                </a:solidFill>
                <a:latin typeface="Arial"/>
              </a:rPr>
              <a:t>Tipos de protocolos de routing</a:t>
            </a:r>
            <a:br>
              <a:rPr lang="es-ES" sz="1800" b="1" i="0" smtClean="0">
                <a:solidFill>
                  <a:srgbClr val="708CA1"/>
                </a:solidFill>
                <a:latin typeface="Arial"/>
              </a:rPr>
            </a:br>
            <a:r>
              <a:rPr lang="es-ES" sz="2800" b="1" i="0" smtClean="0">
                <a:solidFill>
                  <a:srgbClr val="708CA1"/>
                </a:solidFill>
                <a:latin typeface="Arial"/>
              </a:rPr>
              <a:t>Protocolos de routing con clase</a:t>
            </a:r>
            <a:endParaRPr lang="es-ES" sz="2800"/>
          </a:p>
        </p:txBody>
      </p:sp>
      <p:sp>
        <p:nvSpPr>
          <p:cNvPr id="2" name="TextBox 1"/>
          <p:cNvSpPr txBox="1"/>
          <p:nvPr/>
        </p:nvSpPr>
        <p:spPr>
          <a:xfrm>
            <a:off x="478971" y="1843316"/>
            <a:ext cx="8331200" cy="4154984"/>
          </a:xfrm>
          <a:prstGeom prst="rect">
            <a:avLst/>
          </a:prstGeom>
          <a:noFill/>
        </p:spPr>
        <p:txBody>
          <a:bodyPr wrap="square" rtlCol="0">
            <a:spAutoFit/>
          </a:bodyPr>
          <a:lstStyle/>
          <a:p>
            <a:pPr marL="342900" indent="-342900" algn="l">
              <a:lnSpc>
                <a:spcPct val="100000"/>
              </a:lnSpc>
              <a:buFont typeface="Wingdings"/>
              <a:buChar char="§"/>
            </a:pPr>
            <a:r>
              <a:rPr lang="es-ES" sz="2400" b="0" i="0" dirty="0" smtClean="0">
                <a:solidFill>
                  <a:schemeClr val="tx1"/>
                </a:solidFill>
                <a:latin typeface="Arial"/>
              </a:rPr>
              <a:t>Los protocolos de </a:t>
            </a:r>
            <a:r>
              <a:rPr lang="es-ES" sz="2400" b="0" i="0" dirty="0" err="1" smtClean="0">
                <a:solidFill>
                  <a:schemeClr val="tx1"/>
                </a:solidFill>
                <a:latin typeface="Arial"/>
              </a:rPr>
              <a:t>routing</a:t>
            </a:r>
            <a:r>
              <a:rPr lang="es-ES" sz="2400" b="0" i="0" dirty="0" smtClean="0">
                <a:solidFill>
                  <a:schemeClr val="tx1"/>
                </a:solidFill>
                <a:latin typeface="Arial"/>
              </a:rPr>
              <a:t> con clase no envían información de la máscara de subred en las actualizaciones de </a:t>
            </a:r>
            <a:r>
              <a:rPr lang="es-ES" sz="2400" b="0" i="0" dirty="0" err="1" smtClean="0">
                <a:solidFill>
                  <a:schemeClr val="tx1"/>
                </a:solidFill>
                <a:latin typeface="Arial"/>
              </a:rPr>
              <a:t>routing</a:t>
            </a:r>
            <a:r>
              <a:rPr lang="es-ES" sz="2400" b="0" i="0" dirty="0" smtClean="0">
                <a:solidFill>
                  <a:schemeClr val="tx1"/>
                </a:solidFill>
                <a:latin typeface="Arial"/>
              </a:rPr>
              <a:t>. </a:t>
            </a:r>
          </a:p>
          <a:p>
            <a:pPr marL="800100" lvl="1" indent="-342900" algn="l">
              <a:lnSpc>
                <a:spcPct val="100000"/>
              </a:lnSpc>
              <a:buFont typeface="Arial"/>
              <a:buChar char="•"/>
            </a:pPr>
            <a:r>
              <a:rPr lang="es-ES" sz="2400" b="0" i="0" dirty="0" smtClean="0">
                <a:solidFill>
                  <a:schemeClr val="tx1"/>
                </a:solidFill>
                <a:latin typeface="Arial"/>
              </a:rPr>
              <a:t>Solo RIPv1 e IGRP son con clase.</a:t>
            </a:r>
            <a:endParaRPr lang="es-ES" dirty="0" smtClean="0"/>
          </a:p>
          <a:p>
            <a:pPr marL="800100" lvl="1" indent="-342900" algn="l">
              <a:lnSpc>
                <a:spcPct val="100000"/>
              </a:lnSpc>
              <a:buFont typeface="Arial"/>
              <a:buChar char="•"/>
            </a:pPr>
            <a:r>
              <a:rPr lang="es-ES" sz="2400" b="0" i="0" dirty="0" smtClean="0">
                <a:solidFill>
                  <a:schemeClr val="tx1"/>
                </a:solidFill>
                <a:latin typeface="Arial"/>
              </a:rPr>
              <a:t>Se crean cuando se asignan las direcciones de red según las clases (clase A, B o C).</a:t>
            </a:r>
            <a:endParaRPr lang="es-ES" dirty="0" smtClean="0"/>
          </a:p>
          <a:p>
            <a:pPr marL="800100" lvl="1" indent="-342900" algn="l">
              <a:lnSpc>
                <a:spcPct val="100000"/>
              </a:lnSpc>
              <a:buFont typeface="Arial"/>
              <a:buChar char="•"/>
            </a:pPr>
            <a:r>
              <a:rPr lang="es-ES" sz="2400" b="0" i="0" dirty="0" smtClean="0">
                <a:solidFill>
                  <a:schemeClr val="tx1"/>
                </a:solidFill>
                <a:latin typeface="Arial"/>
              </a:rPr>
              <a:t>No pueden proporcionar máscaras de subred de longitud variable (VLSM) ni </a:t>
            </a:r>
            <a:r>
              <a:rPr lang="es-ES" sz="2400" b="0" i="0" dirty="0" err="1" smtClean="0">
                <a:solidFill>
                  <a:schemeClr val="tx1"/>
                </a:solidFill>
                <a:latin typeface="Arial"/>
              </a:rPr>
              <a:t>routing</a:t>
            </a:r>
            <a:r>
              <a:rPr lang="es-ES" sz="2400" b="0" i="0" dirty="0" smtClean="0">
                <a:solidFill>
                  <a:schemeClr val="tx1"/>
                </a:solidFill>
                <a:latin typeface="Arial"/>
              </a:rPr>
              <a:t> entre dominios sin clase (CIDR).</a:t>
            </a:r>
          </a:p>
          <a:p>
            <a:pPr marL="800100" lvl="1" indent="-342900" algn="l">
              <a:lnSpc>
                <a:spcPct val="100000"/>
              </a:lnSpc>
              <a:buFont typeface="Arial"/>
              <a:buChar char="•"/>
            </a:pPr>
            <a:r>
              <a:rPr lang="es-ES" sz="2400" b="0" i="0" dirty="0" smtClean="0">
                <a:solidFill>
                  <a:schemeClr val="tx1"/>
                </a:solidFill>
                <a:latin typeface="Arial"/>
              </a:rPr>
              <a:t>Generan problemas en las redes no contiguas.</a:t>
            </a:r>
          </a:p>
          <a:p>
            <a:pPr lvl="1" algn="l">
              <a:lnSpc>
                <a:spcPct val="100000"/>
              </a:lnSpc>
              <a:buNone/>
            </a:pPr>
            <a:endParaRPr lang="es-ES" dirty="0" smtClean="0"/>
          </a:p>
        </p:txBody>
      </p:sp>
    </p:spTree>
    <p:extLst>
      <p:ext uri="{BB962C8B-B14F-4D97-AF65-F5344CB8AC3E}">
        <p14:creationId xmlns:p14="http://schemas.microsoft.com/office/powerpoint/2010/main" val="3018316362"/>
      </p:ext>
    </p:extLst>
  </p:cSld>
  <p:clrMapOvr>
    <a:masterClrMapping/>
  </p:clrMapOvr>
  <p:transition spd="med">
    <p:wipe dir="r"/>
  </p:transition>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339725" y="492125"/>
            <a:ext cx="8456613" cy="871538"/>
          </a:xfrm>
        </p:spPr>
        <p:txBody>
          <a:bodyPr/>
          <a:lstStyle/>
          <a:p>
            <a:pPr algn="l" defTabSz="814365">
              <a:spcBef>
                <a:spcPct val="0"/>
              </a:spcBef>
              <a:spcAft>
                <a:spcPct val="0"/>
              </a:spcAft>
              <a:buNone/>
              <a:tabLst>
                <a:tab pos="4803775" algn="l"/>
              </a:tabLst>
            </a:pPr>
            <a:r>
              <a:rPr lang="es-ES" sz="1800" b="1" i="0" smtClean="0">
                <a:solidFill>
                  <a:srgbClr val="708CA1"/>
                </a:solidFill>
                <a:latin typeface="Arial"/>
              </a:rPr>
              <a:t>Tipos de protocolos de routing</a:t>
            </a:r>
            <a:br>
              <a:rPr lang="es-ES" sz="1800" b="1" i="0" smtClean="0">
                <a:solidFill>
                  <a:srgbClr val="708CA1"/>
                </a:solidFill>
                <a:latin typeface="Arial"/>
              </a:rPr>
            </a:br>
            <a:r>
              <a:rPr lang="es-ES" sz="2800" b="1" i="0" smtClean="0">
                <a:solidFill>
                  <a:srgbClr val="708CA1"/>
                </a:solidFill>
                <a:latin typeface="Arial"/>
              </a:rPr>
              <a:t>Protocolos de routing sin clase</a:t>
            </a:r>
            <a:endParaRPr lang="es-ES" sz="2800"/>
          </a:p>
        </p:txBody>
      </p:sp>
      <p:sp>
        <p:nvSpPr>
          <p:cNvPr id="2" name="TextBox 1"/>
          <p:cNvSpPr txBox="1"/>
          <p:nvPr/>
        </p:nvSpPr>
        <p:spPr>
          <a:xfrm>
            <a:off x="478971" y="1843316"/>
            <a:ext cx="8331200" cy="1938992"/>
          </a:xfrm>
          <a:prstGeom prst="rect">
            <a:avLst/>
          </a:prstGeom>
          <a:noFill/>
        </p:spPr>
        <p:txBody>
          <a:bodyPr wrap="square" rtlCol="0">
            <a:spAutoFit/>
          </a:bodyPr>
          <a:lstStyle/>
          <a:p>
            <a:pPr marL="342900" indent="-342900" algn="l">
              <a:lnSpc>
                <a:spcPct val="100000"/>
              </a:lnSpc>
              <a:buFont typeface="Wingdings"/>
              <a:buChar char="§"/>
            </a:pPr>
            <a:r>
              <a:rPr lang="es-ES" sz="2400" b="0" i="0" dirty="0" smtClean="0">
                <a:solidFill>
                  <a:schemeClr val="tx1"/>
                </a:solidFill>
                <a:latin typeface="Arial"/>
                <a:ea typeface="+mn-ea"/>
                <a:cs typeface="+mn-cs"/>
              </a:rPr>
              <a:t>Los protocolos de </a:t>
            </a:r>
            <a:r>
              <a:rPr lang="es-ES" sz="2400" b="0" i="0" dirty="0" err="1" smtClean="0">
                <a:solidFill>
                  <a:schemeClr val="tx1"/>
                </a:solidFill>
                <a:latin typeface="Arial"/>
                <a:ea typeface="+mn-ea"/>
                <a:cs typeface="+mn-cs"/>
              </a:rPr>
              <a:t>routing</a:t>
            </a:r>
            <a:r>
              <a:rPr lang="es-ES" sz="2400" b="0" i="0" dirty="0" smtClean="0">
                <a:solidFill>
                  <a:schemeClr val="tx1"/>
                </a:solidFill>
                <a:latin typeface="Arial"/>
                <a:ea typeface="+mn-ea"/>
                <a:cs typeface="+mn-cs"/>
              </a:rPr>
              <a:t> sin clase incluyen información de máscara de subred en las actualizaciones de </a:t>
            </a:r>
            <a:r>
              <a:rPr lang="es-ES" sz="2400" b="0" i="0" dirty="0" err="1" smtClean="0">
                <a:solidFill>
                  <a:schemeClr val="tx1"/>
                </a:solidFill>
                <a:latin typeface="Arial"/>
                <a:ea typeface="+mn-ea"/>
                <a:cs typeface="+mn-cs"/>
              </a:rPr>
              <a:t>routing</a:t>
            </a:r>
            <a:r>
              <a:rPr lang="es-ES" sz="2400" b="0" i="0" dirty="0" smtClean="0">
                <a:solidFill>
                  <a:schemeClr val="tx1"/>
                </a:solidFill>
                <a:latin typeface="Arial"/>
                <a:ea typeface="+mn-ea"/>
                <a:cs typeface="+mn-cs"/>
              </a:rPr>
              <a:t>.</a:t>
            </a:r>
          </a:p>
          <a:p>
            <a:pPr marL="800100" lvl="1" indent="-342900" algn="l">
              <a:lnSpc>
                <a:spcPct val="100000"/>
              </a:lnSpc>
              <a:buFont typeface="Arial"/>
              <a:buChar char="•"/>
            </a:pPr>
            <a:r>
              <a:rPr lang="es-ES" sz="2400" b="0" i="0" dirty="0" smtClean="0">
                <a:solidFill>
                  <a:schemeClr val="tx1"/>
                </a:solidFill>
                <a:latin typeface="Arial"/>
                <a:ea typeface="+mn-ea"/>
                <a:cs typeface="+mn-cs"/>
              </a:rPr>
              <a:t>Incluyen RIPv2, EIGRP, OSPF e IS_IS.</a:t>
            </a:r>
          </a:p>
          <a:p>
            <a:pPr marL="800100" lvl="1" indent="-342900" algn="l">
              <a:lnSpc>
                <a:spcPct val="100000"/>
              </a:lnSpc>
              <a:buFont typeface="Arial"/>
              <a:buChar char="•"/>
            </a:pPr>
            <a:r>
              <a:rPr lang="es-ES" sz="2400" b="0" i="0" dirty="0" smtClean="0">
                <a:solidFill>
                  <a:schemeClr val="tx1"/>
                </a:solidFill>
                <a:latin typeface="Arial"/>
                <a:ea typeface="+mn-ea"/>
                <a:cs typeface="+mn-cs"/>
              </a:rPr>
              <a:t>Admiten VLSM y CIDR.</a:t>
            </a:r>
          </a:p>
          <a:p>
            <a:pPr marL="800100" lvl="1" indent="-342900" algn="l">
              <a:lnSpc>
                <a:spcPct val="100000"/>
              </a:lnSpc>
              <a:buFont typeface="Arial"/>
              <a:buChar char="•"/>
            </a:pPr>
            <a:r>
              <a:rPr lang="es-ES" sz="2400" b="0" i="0" dirty="0" smtClean="0">
                <a:solidFill>
                  <a:schemeClr val="tx1"/>
                </a:solidFill>
                <a:latin typeface="Arial"/>
                <a:ea typeface="+mn-ea"/>
                <a:cs typeface="+mn-cs"/>
              </a:rPr>
              <a:t>Protocolos de </a:t>
            </a:r>
            <a:r>
              <a:rPr lang="es-ES" sz="2400" b="0" i="0" dirty="0" err="1" smtClean="0">
                <a:solidFill>
                  <a:schemeClr val="tx1"/>
                </a:solidFill>
                <a:latin typeface="Arial"/>
                <a:ea typeface="+mn-ea"/>
                <a:cs typeface="+mn-cs"/>
              </a:rPr>
              <a:t>routing</a:t>
            </a:r>
            <a:r>
              <a:rPr lang="es-ES" sz="2400" b="0" i="0" dirty="0" smtClean="0">
                <a:solidFill>
                  <a:schemeClr val="tx1"/>
                </a:solidFill>
                <a:latin typeface="Arial"/>
                <a:ea typeface="+mn-ea"/>
                <a:cs typeface="+mn-cs"/>
              </a:rPr>
              <a:t> IPv6</a:t>
            </a:r>
            <a:endParaRPr lang="es-ES" sz="2400" b="0" i="0" dirty="0">
              <a:solidFill>
                <a:schemeClr val="tx1"/>
              </a:solidFill>
              <a:latin typeface="Arial"/>
              <a:ea typeface="+mn-ea"/>
              <a:cs typeface="+mn-cs"/>
            </a:endParaRPr>
          </a:p>
        </p:txBody>
      </p:sp>
    </p:spTree>
    <p:extLst>
      <p:ext uri="{BB962C8B-B14F-4D97-AF65-F5344CB8AC3E}">
        <p14:creationId xmlns:p14="http://schemas.microsoft.com/office/powerpoint/2010/main" val="3605312736"/>
      </p:ext>
    </p:extLst>
  </p:cSld>
  <p:clrMapOvr>
    <a:masterClrMapping/>
  </p:clrMapOvr>
  <p:transition spd="med">
    <p:wipe dir="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339725" y="492125"/>
            <a:ext cx="8456613" cy="871538"/>
          </a:xfrm>
        </p:spPr>
        <p:txBody>
          <a:bodyPr/>
          <a:lstStyle/>
          <a:p>
            <a:pPr algn="l" defTabSz="814365">
              <a:spcBef>
                <a:spcPct val="0"/>
              </a:spcBef>
              <a:spcAft>
                <a:spcPct val="0"/>
              </a:spcAft>
              <a:buNone/>
            </a:pPr>
            <a:r>
              <a:rPr lang="es-ES" sz="1800" b="1" i="0" smtClean="0">
                <a:solidFill>
                  <a:srgbClr val="708CA1"/>
                </a:solidFill>
                <a:latin typeface="Arial"/>
              </a:rPr>
              <a:t>Tipos de rutas estáticas</a:t>
            </a:r>
            <a:br>
              <a:rPr lang="es-ES" sz="1800" b="1" i="0" smtClean="0">
                <a:solidFill>
                  <a:srgbClr val="708CA1"/>
                </a:solidFill>
                <a:latin typeface="Arial"/>
              </a:rPr>
            </a:br>
            <a:r>
              <a:rPr lang="es-ES" sz="3200" b="1" i="0" smtClean="0">
                <a:solidFill>
                  <a:srgbClr val="708CA1"/>
                </a:solidFill>
                <a:latin typeface="Arial"/>
              </a:rPr>
              <a:t>Aplicaciones de las rutas estáticas</a:t>
            </a:r>
            <a:endParaRPr lang="es-ES" smtClean="0">
              <a:solidFill>
                <a:schemeClr val="accent5">
                  <a:lumMod val="75000"/>
                </a:schemeClr>
              </a:solidFill>
              <a:cs typeface="Arial" pitchFamily="34" charset="0"/>
            </a:endParaRPr>
          </a:p>
        </p:txBody>
      </p:sp>
      <p:sp>
        <p:nvSpPr>
          <p:cNvPr id="38915" name="Content Placeholder 5"/>
          <p:cNvSpPr>
            <a:spLocks noGrp="1"/>
          </p:cNvSpPr>
          <p:nvPr>
            <p:ph idx="1"/>
          </p:nvPr>
        </p:nvSpPr>
        <p:spPr>
          <a:xfrm>
            <a:off x="554038" y="1565275"/>
            <a:ext cx="7940675" cy="4386263"/>
          </a:xfrm>
        </p:spPr>
        <p:txBody>
          <a:bodyPr/>
          <a:lstStyle/>
          <a:p>
            <a:pPr marL="0" indent="0" algn="l" defTabSz="814365">
              <a:spcBef>
                <a:spcPct val="50000"/>
              </a:spcBef>
              <a:spcAft>
                <a:spcPct val="0"/>
              </a:spcAft>
              <a:buNone/>
            </a:pPr>
            <a:r>
              <a:rPr lang="es-ES" sz="2400" b="0" i="0" smtClean="0">
                <a:solidFill>
                  <a:srgbClr val="000000"/>
                </a:solidFill>
                <a:latin typeface="Arial"/>
              </a:rPr>
              <a:t>Las rutas estáticas se suelen utilizar en los siguientes casos:</a:t>
            </a:r>
          </a:p>
          <a:p>
            <a:pPr marL="236555" indent="-236555" algn="l" defTabSz="814365">
              <a:lnSpc>
                <a:spcPct val="95000"/>
              </a:lnSpc>
              <a:spcBef>
                <a:spcPct val="50000"/>
              </a:spcBef>
              <a:spcAft>
                <a:spcPct val="0"/>
              </a:spcAft>
              <a:buClr>
                <a:srgbClr val="708CA1"/>
              </a:buClr>
              <a:buFont typeface="Wingdings"/>
              <a:buChar char="§"/>
            </a:pPr>
            <a:r>
              <a:rPr lang="es-ES" sz="2400" b="0" i="0" smtClean="0">
                <a:solidFill>
                  <a:srgbClr val="000000"/>
                </a:solidFill>
                <a:latin typeface="Arial"/>
              </a:rPr>
              <a:t>Para conectarse a una red específica</a:t>
            </a:r>
          </a:p>
          <a:p>
            <a:pPr marL="236555" indent="-236555" algn="l" defTabSz="814365">
              <a:lnSpc>
                <a:spcPct val="95000"/>
              </a:lnSpc>
              <a:spcBef>
                <a:spcPct val="50000"/>
              </a:spcBef>
              <a:spcAft>
                <a:spcPct val="0"/>
              </a:spcAft>
              <a:buClr>
                <a:srgbClr val="708CA1"/>
              </a:buClr>
              <a:buFont typeface="Wingdings"/>
              <a:buChar char="§"/>
            </a:pPr>
            <a:r>
              <a:rPr lang="es-ES" sz="2400" b="0" i="0" smtClean="0">
                <a:solidFill>
                  <a:srgbClr val="000000"/>
                </a:solidFill>
                <a:latin typeface="Arial"/>
              </a:rPr>
              <a:t>Para proporcionar un gateway de último recurso para una red de rutas internas</a:t>
            </a:r>
          </a:p>
          <a:p>
            <a:pPr marL="236555" indent="-236555" algn="l" defTabSz="814365">
              <a:lnSpc>
                <a:spcPct val="95000"/>
              </a:lnSpc>
              <a:spcBef>
                <a:spcPct val="50000"/>
              </a:spcBef>
              <a:spcAft>
                <a:spcPct val="0"/>
              </a:spcAft>
              <a:buClr>
                <a:srgbClr val="708CA1"/>
              </a:buClr>
              <a:buFont typeface="Wingdings"/>
              <a:buChar char="§"/>
            </a:pPr>
            <a:r>
              <a:rPr lang="es-ES" sz="2400" b="0" i="0" smtClean="0">
                <a:solidFill>
                  <a:srgbClr val="000000"/>
                </a:solidFill>
                <a:latin typeface="Arial"/>
              </a:rPr>
              <a:t>Para reducir el número de rutas anunciadas mediante el resumen de varias redes contiguas como una sola ruta estática</a:t>
            </a:r>
          </a:p>
          <a:p>
            <a:pPr marL="236555" indent="-236555" algn="l" defTabSz="814365">
              <a:lnSpc>
                <a:spcPct val="95000"/>
              </a:lnSpc>
              <a:spcBef>
                <a:spcPct val="50000"/>
              </a:spcBef>
              <a:spcAft>
                <a:spcPct val="0"/>
              </a:spcAft>
              <a:buClr>
                <a:srgbClr val="708CA1"/>
              </a:buClr>
              <a:buFont typeface="Wingdings"/>
              <a:buChar char="§"/>
            </a:pPr>
            <a:r>
              <a:rPr lang="es-ES" sz="2400" b="0" i="0" smtClean="0">
                <a:solidFill>
                  <a:srgbClr val="000000"/>
                </a:solidFill>
                <a:latin typeface="Arial"/>
              </a:rPr>
              <a:t>Para crear una ruta de respaldo en caso de que falle un enlace de la ruta principal</a:t>
            </a:r>
          </a:p>
          <a:p>
            <a:pPr marL="0" indent="0" algn="l" defTabSz="814365">
              <a:spcBef>
                <a:spcPct val="50000"/>
              </a:spcBef>
              <a:spcAft>
                <a:spcPct val="0"/>
              </a:spcAft>
              <a:buNone/>
            </a:pPr>
            <a:endParaRPr lang="es-ES" smtClean="0"/>
          </a:p>
        </p:txBody>
      </p:sp>
    </p:spTree>
    <p:extLst>
      <p:ext uri="{BB962C8B-B14F-4D97-AF65-F5344CB8AC3E}">
        <p14:creationId xmlns:p14="http://schemas.microsoft.com/office/powerpoint/2010/main" val="1494336466"/>
      </p:ext>
    </p:extLst>
  </p:cSld>
  <p:clrMapOvr>
    <a:masterClrMapping/>
  </p:clrMapOvr>
  <p:transition spd="med">
    <p:wipe dir="r"/>
  </p:transition>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339725" y="492125"/>
            <a:ext cx="8456613" cy="871538"/>
          </a:xfrm>
        </p:spPr>
        <p:txBody>
          <a:bodyPr/>
          <a:lstStyle/>
          <a:p>
            <a:pPr algn="l" defTabSz="814365">
              <a:spcBef>
                <a:spcPct val="0"/>
              </a:spcBef>
              <a:spcAft>
                <a:spcPct val="0"/>
              </a:spcAft>
              <a:buNone/>
              <a:tabLst>
                <a:tab pos="4803775" algn="l"/>
              </a:tabLst>
            </a:pPr>
            <a:r>
              <a:rPr lang="es-ES" sz="1800" b="1" i="0" smtClean="0">
                <a:solidFill>
                  <a:srgbClr val="708CA1"/>
                </a:solidFill>
                <a:latin typeface="Arial"/>
              </a:rPr>
              <a:t>Tipos de protocolos de routing</a:t>
            </a:r>
            <a:br>
              <a:rPr lang="es-ES" sz="1800" b="1" i="0" smtClean="0">
                <a:solidFill>
                  <a:srgbClr val="708CA1"/>
                </a:solidFill>
                <a:latin typeface="Arial"/>
              </a:rPr>
            </a:br>
            <a:r>
              <a:rPr lang="es-ES" sz="2800" b="1" i="0" smtClean="0">
                <a:solidFill>
                  <a:srgbClr val="708CA1"/>
                </a:solidFill>
                <a:latin typeface="Arial"/>
              </a:rPr>
              <a:t>Características de los protocolos de routing</a:t>
            </a:r>
            <a:endParaRPr lang="es-ES" sz="2800"/>
          </a:p>
        </p:txBody>
      </p:sp>
      <p:pic>
        <p:nvPicPr>
          <p:cNvPr id="16386" name="Picture 2"/>
          <p:cNvPicPr>
            <a:picLocks noChangeAspect="1" noChangeArrowheads="1"/>
          </p:cNvPicPr>
          <p:nvPr/>
        </p:nvPicPr>
        <p:blipFill>
          <a:blip r:embed="rId3"/>
          <a:stretch>
            <a:fillRect/>
          </a:stretch>
        </p:blipFill>
        <p:spPr bwMode="auto">
          <a:xfrm>
            <a:off x="348344" y="1865358"/>
            <a:ext cx="8389256" cy="35035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70085032"/>
      </p:ext>
    </p:extLst>
  </p:cSld>
  <p:clrMapOvr>
    <a:masterClrMapping/>
  </p:clrMapOvr>
  <p:transition spd="med">
    <p:wipe dir="r"/>
  </p:transition>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339725" y="492125"/>
            <a:ext cx="8456613" cy="871538"/>
          </a:xfrm>
        </p:spPr>
        <p:txBody>
          <a:bodyPr/>
          <a:lstStyle/>
          <a:p>
            <a:pPr algn="l" defTabSz="814365">
              <a:spcBef>
                <a:spcPct val="0"/>
              </a:spcBef>
              <a:spcAft>
                <a:spcPct val="0"/>
              </a:spcAft>
              <a:buNone/>
              <a:tabLst>
                <a:tab pos="4803775" algn="l"/>
              </a:tabLst>
            </a:pPr>
            <a:r>
              <a:rPr lang="es-ES" sz="1800" b="1" i="0" smtClean="0">
                <a:solidFill>
                  <a:srgbClr val="708CA1"/>
                </a:solidFill>
                <a:latin typeface="Arial"/>
              </a:rPr>
              <a:t>Tipos de protocolos de routing</a:t>
            </a:r>
            <a:br>
              <a:rPr lang="es-ES" sz="1800" b="1" i="0" smtClean="0">
                <a:solidFill>
                  <a:srgbClr val="708CA1"/>
                </a:solidFill>
                <a:latin typeface="Arial"/>
              </a:rPr>
            </a:br>
            <a:r>
              <a:rPr lang="es-ES" sz="2800" b="1" i="0" smtClean="0">
                <a:solidFill>
                  <a:srgbClr val="708CA1"/>
                </a:solidFill>
                <a:latin typeface="Arial"/>
              </a:rPr>
              <a:t>Métricas de los protocolos de routing</a:t>
            </a:r>
            <a:endParaRPr lang="es-ES" sz="2800"/>
          </a:p>
        </p:txBody>
      </p:sp>
      <p:sp>
        <p:nvSpPr>
          <p:cNvPr id="2" name="Rectangle 1"/>
          <p:cNvSpPr/>
          <p:nvPr/>
        </p:nvSpPr>
        <p:spPr>
          <a:xfrm>
            <a:off x="638628" y="1828800"/>
            <a:ext cx="7605485" cy="2751522"/>
          </a:xfrm>
          <a:prstGeom prst="rect">
            <a:avLst/>
          </a:prstGeom>
        </p:spPr>
        <p:txBody>
          <a:bodyPr wrap="square">
            <a:spAutoFit/>
          </a:bodyPr>
          <a:lstStyle/>
          <a:p>
            <a:pPr algn="l">
              <a:buNone/>
            </a:pPr>
            <a:r>
              <a:rPr lang="es-ES" sz="2400" b="0" i="0" dirty="0" smtClean="0">
                <a:solidFill>
                  <a:schemeClr val="tx1"/>
                </a:solidFill>
                <a:latin typeface="Arial"/>
              </a:rPr>
              <a:t>Una métrica es un valor mensurable que el protocolo de routing asigna a distintas rutas según la utilidad que tengan.</a:t>
            </a:r>
          </a:p>
          <a:p>
            <a:pPr marL="342900" indent="-342900" algn="l">
              <a:buFont typeface="Wingdings"/>
              <a:buChar char="§"/>
            </a:pPr>
            <a:r>
              <a:rPr lang="es-ES" sz="2400" b="0" i="0" dirty="0" smtClean="0">
                <a:solidFill>
                  <a:schemeClr val="tx1"/>
                </a:solidFill>
                <a:latin typeface="Arial"/>
              </a:rPr>
              <a:t>Se utiliza para determinar el “costo” total de una ruta de origen a destino.</a:t>
            </a:r>
          </a:p>
          <a:p>
            <a:pPr marL="342900" indent="-342900" algn="l">
              <a:buFont typeface="Wingdings"/>
              <a:buChar char="§"/>
            </a:pPr>
            <a:r>
              <a:rPr lang="es-ES" sz="2400" b="0" i="0" dirty="0" smtClean="0">
                <a:solidFill>
                  <a:schemeClr val="tx1"/>
                </a:solidFill>
                <a:latin typeface="Arial"/>
              </a:rPr>
              <a:t>Los protocolos de routing determinan la mejor ruta sobre la base del costo más bajo. </a:t>
            </a:r>
            <a:endParaRPr lang="es-ES" dirty="0" smtClean="0"/>
          </a:p>
          <a:p>
            <a:pPr algn="ctr">
              <a:lnSpc>
                <a:spcPct val="90000"/>
              </a:lnSpc>
              <a:buNone/>
            </a:pPr>
            <a:r>
              <a:rPr lang="es-ES" sz="2400" b="0" i="0" dirty="0" smtClean="0">
                <a:solidFill>
                  <a:schemeClr val="tx1"/>
                </a:solidFill>
                <a:latin typeface="Arial"/>
              </a:rPr>
              <a:t> </a:t>
            </a:r>
            <a:endParaRPr lang="es-ES" sz="2400" b="0" i="0" dirty="0">
              <a:solidFill>
                <a:schemeClr val="tx1"/>
              </a:solidFill>
              <a:latin typeface="Arial"/>
            </a:endParaRPr>
          </a:p>
        </p:txBody>
      </p:sp>
    </p:spTree>
    <p:extLst>
      <p:ext uri="{BB962C8B-B14F-4D97-AF65-F5344CB8AC3E}">
        <p14:creationId xmlns:p14="http://schemas.microsoft.com/office/powerpoint/2010/main" val="3952736531"/>
      </p:ext>
    </p:extLst>
  </p:cSld>
  <p:clrMapOvr>
    <a:masterClrMapping/>
  </p:clrMapOvr>
  <p:transition spd="med">
    <p:wipe dir="r"/>
  </p:transition>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238125" y="1072696"/>
            <a:ext cx="8456613" cy="871538"/>
          </a:xfrm>
        </p:spPr>
        <p:txBody>
          <a:bodyPr/>
          <a:lstStyle/>
          <a:p>
            <a:pPr algn="l" defTabSz="814365">
              <a:spcBef>
                <a:spcPct val="0"/>
              </a:spcBef>
              <a:spcAft>
                <a:spcPct val="0"/>
              </a:spcAft>
              <a:buNone/>
              <a:tabLst>
                <a:tab pos="4803775" algn="l"/>
              </a:tabLst>
            </a:pPr>
            <a:r>
              <a:rPr lang="es-ES" sz="1800" b="1" i="0" smtClean="0">
                <a:solidFill>
                  <a:srgbClr val="708CA1"/>
                </a:solidFill>
                <a:latin typeface="Arial"/>
              </a:rPr>
              <a:t/>
            </a:r>
            <a:br>
              <a:rPr lang="es-ES" sz="1800" b="1" i="0" smtClean="0">
                <a:solidFill>
                  <a:srgbClr val="708CA1"/>
                </a:solidFill>
                <a:latin typeface="Arial"/>
              </a:rPr>
            </a:br>
            <a:r>
              <a:rPr lang="es-ES" sz="2800" b="1" i="0" smtClean="0">
                <a:solidFill>
                  <a:srgbClr val="708CA1"/>
                </a:solidFill>
                <a:latin typeface="Arial"/>
              </a:rPr>
              <a:t>Routing dinámico vector distancia</a:t>
            </a:r>
            <a:endParaRPr lang="es-ES" sz="2800"/>
          </a:p>
        </p:txBody>
      </p:sp>
    </p:spTree>
    <p:extLst>
      <p:ext uri="{BB962C8B-B14F-4D97-AF65-F5344CB8AC3E}">
        <p14:creationId xmlns:p14="http://schemas.microsoft.com/office/powerpoint/2010/main" val="1140655855"/>
      </p:ext>
    </p:extLst>
  </p:cSld>
  <p:clrMapOvr>
    <a:masterClrMapping/>
  </p:clrMapOvr>
  <p:transition spd="med">
    <p:wipe dir="r"/>
  </p:transition>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339725" y="492125"/>
            <a:ext cx="8456613" cy="871538"/>
          </a:xfrm>
        </p:spPr>
        <p:txBody>
          <a:bodyPr/>
          <a:lstStyle/>
          <a:p>
            <a:pPr algn="l" defTabSz="814365">
              <a:spcBef>
                <a:spcPct val="0"/>
              </a:spcBef>
              <a:spcAft>
                <a:spcPct val="0"/>
              </a:spcAft>
              <a:buNone/>
              <a:tabLst>
                <a:tab pos="4803775" algn="l"/>
              </a:tabLst>
            </a:pPr>
            <a:r>
              <a:rPr lang="es-ES" sz="1800" b="1" i="0" smtClean="0">
                <a:solidFill>
                  <a:srgbClr val="708CA1"/>
                </a:solidFill>
                <a:latin typeface="Arial"/>
              </a:rPr>
              <a:t>Funcionamiento del protocolo de routing vector distancia</a:t>
            </a:r>
            <a:br>
              <a:rPr lang="es-ES" sz="1800" b="1" i="0" smtClean="0">
                <a:solidFill>
                  <a:srgbClr val="708CA1"/>
                </a:solidFill>
                <a:latin typeface="Arial"/>
              </a:rPr>
            </a:br>
            <a:r>
              <a:rPr lang="es-ES" sz="2800" b="1" i="0" smtClean="0">
                <a:solidFill>
                  <a:srgbClr val="708CA1"/>
                </a:solidFill>
                <a:latin typeface="Arial"/>
              </a:rPr>
              <a:t>Tecnologías vector distancia</a:t>
            </a:r>
            <a:endParaRPr lang="es-ES" sz="2800"/>
          </a:p>
        </p:txBody>
      </p:sp>
      <p:sp>
        <p:nvSpPr>
          <p:cNvPr id="2" name="Rectangle 1"/>
          <p:cNvSpPr/>
          <p:nvPr/>
        </p:nvSpPr>
        <p:spPr>
          <a:xfrm>
            <a:off x="205579" y="1653580"/>
            <a:ext cx="5669077" cy="4745915"/>
          </a:xfrm>
          <a:prstGeom prst="rect">
            <a:avLst/>
          </a:prstGeom>
        </p:spPr>
        <p:txBody>
          <a:bodyPr wrap="square">
            <a:spAutoFit/>
          </a:bodyPr>
          <a:lstStyle/>
          <a:p>
            <a:pPr algn="l">
              <a:buNone/>
            </a:pPr>
            <a:r>
              <a:rPr lang="es-ES" sz="2100" b="1" i="0" dirty="0" smtClean="0">
                <a:solidFill>
                  <a:schemeClr val="tx1"/>
                </a:solidFill>
                <a:latin typeface="Arial"/>
              </a:rPr>
              <a:t>Protocolos de routing vector distancia </a:t>
            </a:r>
            <a:endParaRPr lang="es-ES" sz="2100" b="1" dirty="0" smtClean="0"/>
          </a:p>
          <a:p>
            <a:pPr marL="342900" indent="-342900" algn="l">
              <a:buFont typeface="Wingdings"/>
              <a:buChar char="§"/>
            </a:pPr>
            <a:r>
              <a:rPr lang="es-ES" sz="2100" b="0" i="0" dirty="0" smtClean="0">
                <a:solidFill>
                  <a:schemeClr val="tx1"/>
                </a:solidFill>
                <a:latin typeface="Arial"/>
              </a:rPr>
              <a:t>Comparten actualizaciones entre los vecinos.</a:t>
            </a:r>
          </a:p>
          <a:p>
            <a:pPr marL="342900" indent="-342900" algn="l">
              <a:buFont typeface="Wingdings"/>
              <a:buChar char="§"/>
            </a:pPr>
            <a:r>
              <a:rPr lang="es-ES" sz="2100" b="0" i="0" dirty="0" smtClean="0">
                <a:solidFill>
                  <a:schemeClr val="tx1"/>
                </a:solidFill>
                <a:latin typeface="Arial"/>
              </a:rPr>
              <a:t>No tienen conocimiento de la topología de la red.</a:t>
            </a:r>
          </a:p>
          <a:p>
            <a:pPr marL="342900" indent="-342900" algn="l">
              <a:buFont typeface="Wingdings"/>
              <a:buChar char="§"/>
            </a:pPr>
            <a:r>
              <a:rPr lang="es-ES" sz="2100" b="0" i="0" dirty="0" smtClean="0">
                <a:solidFill>
                  <a:schemeClr val="tx1"/>
                </a:solidFill>
                <a:latin typeface="Arial"/>
              </a:rPr>
              <a:t>Algunos envían actualizaciones periódicas a la dirección IP 255.255.255.255 de difusión, incluso si la topología no se modificó. </a:t>
            </a:r>
          </a:p>
          <a:p>
            <a:pPr marL="342900" indent="-342900" algn="l">
              <a:buFont typeface="Wingdings"/>
              <a:buChar char="§"/>
            </a:pPr>
            <a:r>
              <a:rPr lang="es-ES" sz="2100" b="0" i="0" dirty="0" smtClean="0">
                <a:solidFill>
                  <a:schemeClr val="tx1"/>
                </a:solidFill>
                <a:latin typeface="Arial"/>
              </a:rPr>
              <a:t>Las actualizaciones consumen ancho de banda y recursos de la CPU del dispositivo de red.</a:t>
            </a:r>
          </a:p>
          <a:p>
            <a:pPr marL="342900" indent="-342900" algn="l">
              <a:buFont typeface="Wingdings"/>
              <a:buChar char="§"/>
            </a:pPr>
            <a:r>
              <a:rPr lang="es-ES" sz="2100" b="0" i="0" dirty="0" smtClean="0">
                <a:solidFill>
                  <a:schemeClr val="tx1"/>
                </a:solidFill>
                <a:latin typeface="Arial"/>
              </a:rPr>
              <a:t>RIPv2 y EIGRP utilizan direcciones de multidifusión.</a:t>
            </a:r>
          </a:p>
          <a:p>
            <a:pPr marL="342900" indent="-342900" algn="l">
              <a:buFont typeface="Wingdings"/>
              <a:buChar char="§"/>
            </a:pPr>
            <a:r>
              <a:rPr lang="es-ES" sz="2100" b="0" i="0" dirty="0" smtClean="0">
                <a:solidFill>
                  <a:schemeClr val="tx1"/>
                </a:solidFill>
                <a:latin typeface="Arial"/>
              </a:rPr>
              <a:t>EIGRP envía solamente una actualización cuando la topología se modifica.</a:t>
            </a:r>
            <a:endParaRPr lang="es-ES" sz="2100" dirty="0"/>
          </a:p>
        </p:txBody>
      </p:sp>
      <p:pic>
        <p:nvPicPr>
          <p:cNvPr id="17410" name="Picture 2"/>
          <p:cNvPicPr>
            <a:picLocks noChangeAspect="1" noChangeArrowheads="1"/>
          </p:cNvPicPr>
          <p:nvPr/>
        </p:nvPicPr>
        <p:blipFill>
          <a:blip r:embed="rId3"/>
          <a:stretch>
            <a:fillRect/>
          </a:stretch>
        </p:blipFill>
        <p:spPr bwMode="auto">
          <a:xfrm>
            <a:off x="5828382" y="2185240"/>
            <a:ext cx="3149950" cy="36792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97172155"/>
      </p:ext>
    </p:extLst>
  </p:cSld>
  <p:clrMapOvr>
    <a:masterClrMapping/>
  </p:clrMapOvr>
  <p:transition spd="med">
    <p:wipe dir="r"/>
  </p:transition>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339725" y="492125"/>
            <a:ext cx="8456613" cy="871538"/>
          </a:xfrm>
        </p:spPr>
        <p:txBody>
          <a:bodyPr/>
          <a:lstStyle/>
          <a:p>
            <a:pPr algn="l" defTabSz="814365">
              <a:spcBef>
                <a:spcPct val="0"/>
              </a:spcBef>
              <a:spcAft>
                <a:spcPct val="0"/>
              </a:spcAft>
              <a:buNone/>
              <a:tabLst>
                <a:tab pos="4803775" algn="l"/>
              </a:tabLst>
            </a:pPr>
            <a:r>
              <a:rPr lang="es-ES" sz="1800" b="1" i="0" smtClean="0">
                <a:solidFill>
                  <a:srgbClr val="708CA1"/>
                </a:solidFill>
                <a:latin typeface="Arial"/>
              </a:rPr>
              <a:t>Funcionamiento del protocolo de routing vector distancia</a:t>
            </a:r>
            <a:br>
              <a:rPr lang="es-ES" sz="1800" b="1" i="0" smtClean="0">
                <a:solidFill>
                  <a:srgbClr val="708CA1"/>
                </a:solidFill>
                <a:latin typeface="Arial"/>
              </a:rPr>
            </a:br>
            <a:r>
              <a:rPr lang="es-ES" sz="2800" b="1" i="0" smtClean="0">
                <a:solidFill>
                  <a:srgbClr val="708CA1"/>
                </a:solidFill>
                <a:latin typeface="Arial"/>
              </a:rPr>
              <a:t>Algoritmo vector distancia</a:t>
            </a:r>
            <a:endParaRPr lang="es-ES" sz="2800"/>
          </a:p>
        </p:txBody>
      </p:sp>
      <p:sp>
        <p:nvSpPr>
          <p:cNvPr id="2" name="Rectangle 1"/>
          <p:cNvSpPr/>
          <p:nvPr/>
        </p:nvSpPr>
        <p:spPr>
          <a:xfrm>
            <a:off x="418193" y="4348046"/>
            <a:ext cx="8344807" cy="2086725"/>
          </a:xfrm>
          <a:prstGeom prst="rect">
            <a:avLst/>
          </a:prstGeom>
        </p:spPr>
        <p:txBody>
          <a:bodyPr wrap="square">
            <a:spAutoFit/>
          </a:bodyPr>
          <a:lstStyle/>
          <a:p>
            <a:pPr algn="l">
              <a:buNone/>
            </a:pPr>
            <a:r>
              <a:rPr lang="es-ES" sz="2400" b="0" i="0" dirty="0" smtClean="0">
                <a:solidFill>
                  <a:schemeClr val="tx1"/>
                </a:solidFill>
                <a:latin typeface="Arial"/>
              </a:rPr>
              <a:t>RIP utiliza el algoritmo de </a:t>
            </a:r>
            <a:r>
              <a:rPr lang="es-ES" sz="2400" b="0" i="0" dirty="0" err="1" smtClean="0">
                <a:solidFill>
                  <a:schemeClr val="tx1"/>
                </a:solidFill>
                <a:latin typeface="Arial"/>
              </a:rPr>
              <a:t>Bellman</a:t>
            </a:r>
            <a:r>
              <a:rPr lang="es-ES" sz="2400" b="0" i="0" dirty="0" smtClean="0">
                <a:solidFill>
                  <a:schemeClr val="tx1"/>
                </a:solidFill>
                <a:latin typeface="Arial"/>
              </a:rPr>
              <a:t>-Ford como algoritmo de </a:t>
            </a:r>
            <a:r>
              <a:rPr lang="es-ES" sz="2400" b="0" i="0" dirty="0" err="1" smtClean="0">
                <a:solidFill>
                  <a:schemeClr val="tx1"/>
                </a:solidFill>
                <a:latin typeface="Arial"/>
              </a:rPr>
              <a:t>routing</a:t>
            </a:r>
            <a:r>
              <a:rPr lang="es-ES" sz="2400" b="0" i="0" dirty="0" smtClean="0">
                <a:solidFill>
                  <a:schemeClr val="tx1"/>
                </a:solidFill>
                <a:latin typeface="Arial"/>
              </a:rPr>
              <a:t>.</a:t>
            </a:r>
          </a:p>
          <a:p>
            <a:pPr algn="l">
              <a:buNone/>
            </a:pPr>
            <a:endParaRPr lang="es-ES" dirty="0" smtClean="0"/>
          </a:p>
          <a:p>
            <a:pPr algn="l">
              <a:buNone/>
            </a:pPr>
            <a:r>
              <a:rPr lang="es-ES" sz="2400" b="0" i="0" dirty="0" smtClean="0">
                <a:solidFill>
                  <a:schemeClr val="tx1"/>
                </a:solidFill>
                <a:latin typeface="Arial"/>
              </a:rPr>
              <a:t>IGRP y EIGRP utilizan el algoritmo de actualización por difusión (DUAL) como algoritmo de </a:t>
            </a:r>
            <a:r>
              <a:rPr lang="es-ES" sz="2400" b="0" i="0" dirty="0" err="1" smtClean="0">
                <a:solidFill>
                  <a:schemeClr val="tx1"/>
                </a:solidFill>
                <a:latin typeface="Arial"/>
              </a:rPr>
              <a:t>routing</a:t>
            </a:r>
            <a:r>
              <a:rPr lang="es-ES" sz="2400" b="0" i="0" dirty="0" smtClean="0">
                <a:solidFill>
                  <a:schemeClr val="tx1"/>
                </a:solidFill>
                <a:latin typeface="Arial"/>
              </a:rPr>
              <a:t>, desarrollado por Cisco.</a:t>
            </a:r>
            <a:endParaRPr lang="es-ES" dirty="0"/>
          </a:p>
        </p:txBody>
      </p:sp>
      <p:pic>
        <p:nvPicPr>
          <p:cNvPr id="18434" name="Picture 2"/>
          <p:cNvPicPr>
            <a:picLocks noChangeAspect="1" noChangeArrowheads="1"/>
          </p:cNvPicPr>
          <p:nvPr/>
        </p:nvPicPr>
        <p:blipFill>
          <a:blip r:embed="rId3"/>
          <a:stretch>
            <a:fillRect/>
          </a:stretch>
        </p:blipFill>
        <p:spPr bwMode="auto">
          <a:xfrm>
            <a:off x="1435433" y="1470359"/>
            <a:ext cx="5688027" cy="26935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38305599"/>
      </p:ext>
    </p:extLst>
  </p:cSld>
  <p:clrMapOvr>
    <a:masterClrMapping/>
  </p:clrMapOvr>
  <p:transition spd="med">
    <p:wipe dir="r"/>
  </p:transition>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339725" y="492125"/>
            <a:ext cx="8456613" cy="871538"/>
          </a:xfrm>
        </p:spPr>
        <p:txBody>
          <a:bodyPr/>
          <a:lstStyle/>
          <a:p>
            <a:pPr algn="l" defTabSz="814365">
              <a:spcBef>
                <a:spcPct val="0"/>
              </a:spcBef>
              <a:spcAft>
                <a:spcPct val="0"/>
              </a:spcAft>
              <a:buNone/>
              <a:tabLst>
                <a:tab pos="4803775" algn="l"/>
              </a:tabLst>
            </a:pPr>
            <a:r>
              <a:rPr lang="es-ES" sz="1800" b="1" i="0" smtClean="0">
                <a:solidFill>
                  <a:srgbClr val="708CA1"/>
                </a:solidFill>
                <a:latin typeface="Arial"/>
              </a:rPr>
              <a:t>Tipos de protocolos de routing vector distancia</a:t>
            </a:r>
            <a:br>
              <a:rPr lang="es-ES" sz="1800" b="1" i="0" smtClean="0">
                <a:solidFill>
                  <a:srgbClr val="708CA1"/>
                </a:solidFill>
                <a:latin typeface="Arial"/>
              </a:rPr>
            </a:br>
            <a:r>
              <a:rPr lang="es-ES" sz="2800" b="1" i="0" smtClean="0">
                <a:solidFill>
                  <a:srgbClr val="708CA1"/>
                </a:solidFill>
                <a:latin typeface="Arial"/>
              </a:rPr>
              <a:t>Protocolo de información de routing</a:t>
            </a:r>
            <a:endParaRPr lang="es-ES" sz="2800"/>
          </a:p>
        </p:txBody>
      </p:sp>
      <p:pic>
        <p:nvPicPr>
          <p:cNvPr id="19458" name="Picture 2"/>
          <p:cNvPicPr>
            <a:picLocks noChangeAspect="1" noChangeArrowheads="1"/>
          </p:cNvPicPr>
          <p:nvPr/>
        </p:nvPicPr>
        <p:blipFill>
          <a:blip r:embed="rId3"/>
          <a:stretch>
            <a:fillRect/>
          </a:stretch>
        </p:blipFill>
        <p:spPr bwMode="auto">
          <a:xfrm>
            <a:off x="1662847" y="1448958"/>
            <a:ext cx="6152132" cy="46236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1436914" y="5954476"/>
            <a:ext cx="6894283" cy="646331"/>
          </a:xfrm>
          <a:prstGeom prst="rect">
            <a:avLst/>
          </a:prstGeom>
        </p:spPr>
        <p:txBody>
          <a:bodyPr wrap="square">
            <a:spAutoFit/>
          </a:bodyPr>
          <a:lstStyle/>
          <a:p>
            <a:pPr algn="ctr">
              <a:lnSpc>
                <a:spcPct val="90000"/>
              </a:lnSpc>
              <a:buNone/>
            </a:pPr>
            <a:r>
              <a:rPr lang="es-ES" sz="2000" b="0" i="0" smtClean="0">
                <a:solidFill>
                  <a:schemeClr val="tx1"/>
                </a:solidFill>
                <a:latin typeface="Arial"/>
              </a:rPr>
              <a:t>RIPng se basa en RIPv2, con una limitación de 15 saltos y la distancia administrativa de 120.</a:t>
            </a:r>
            <a:endParaRPr lang="es-ES" sz="2000"/>
          </a:p>
        </p:txBody>
      </p:sp>
      <p:sp>
        <p:nvSpPr>
          <p:cNvPr id="5" name="TextBox 4"/>
          <p:cNvSpPr txBox="1"/>
          <p:nvPr/>
        </p:nvSpPr>
        <p:spPr>
          <a:xfrm>
            <a:off x="7837712" y="2974601"/>
            <a:ext cx="1175659" cy="1588127"/>
          </a:xfrm>
          <a:prstGeom prst="rect">
            <a:avLst/>
          </a:prstGeom>
          <a:noFill/>
        </p:spPr>
        <p:txBody>
          <a:bodyPr wrap="square" rtlCol="0">
            <a:spAutoFit/>
          </a:bodyPr>
          <a:lstStyle/>
          <a:p>
            <a:pPr algn="ctr">
              <a:lnSpc>
                <a:spcPct val="90000"/>
              </a:lnSpc>
              <a:buNone/>
            </a:pPr>
            <a:r>
              <a:rPr lang="es-ES" sz="1800" b="0" i="0" dirty="0" smtClean="0">
                <a:solidFill>
                  <a:schemeClr val="tx1"/>
                </a:solidFill>
                <a:latin typeface="Arial"/>
              </a:rPr>
              <a:t>Las actualizaciones utilizan el puerto UDP 520.</a:t>
            </a:r>
            <a:endParaRPr lang="es-ES" sz="1800" dirty="0"/>
          </a:p>
        </p:txBody>
      </p:sp>
      <p:sp>
        <p:nvSpPr>
          <p:cNvPr id="6" name="Rectangle 5"/>
          <p:cNvSpPr/>
          <p:nvPr/>
        </p:nvSpPr>
        <p:spPr>
          <a:xfrm>
            <a:off x="146049" y="2974601"/>
            <a:ext cx="1596571" cy="1588127"/>
          </a:xfrm>
          <a:prstGeom prst="rect">
            <a:avLst/>
          </a:prstGeom>
        </p:spPr>
        <p:txBody>
          <a:bodyPr wrap="square">
            <a:spAutoFit/>
          </a:bodyPr>
          <a:lstStyle/>
          <a:p>
            <a:pPr algn="ctr">
              <a:lnSpc>
                <a:spcPct val="90000"/>
              </a:lnSpc>
              <a:buNone/>
            </a:pPr>
            <a:r>
              <a:rPr lang="es-ES" sz="1800" b="0" i="0" dirty="0" smtClean="0">
                <a:solidFill>
                  <a:schemeClr val="tx1"/>
                </a:solidFill>
                <a:latin typeface="Arial"/>
                <a:ea typeface="+mn-ea"/>
                <a:cs typeface="+mn-cs"/>
              </a:rPr>
              <a:t>Las actualizaciones de </a:t>
            </a:r>
            <a:r>
              <a:rPr lang="es-ES" sz="1800" b="0" i="0" dirty="0" err="1" smtClean="0">
                <a:solidFill>
                  <a:schemeClr val="tx1"/>
                </a:solidFill>
                <a:latin typeface="Arial"/>
                <a:ea typeface="+mn-ea"/>
                <a:cs typeface="+mn-cs"/>
              </a:rPr>
              <a:t>routing</a:t>
            </a:r>
            <a:r>
              <a:rPr lang="es-ES" sz="1800" b="0" i="0" dirty="0" smtClean="0">
                <a:solidFill>
                  <a:schemeClr val="tx1"/>
                </a:solidFill>
                <a:latin typeface="Arial"/>
                <a:ea typeface="+mn-ea"/>
                <a:cs typeface="+mn-cs"/>
              </a:rPr>
              <a:t> se difunden cada 30 segundos.</a:t>
            </a:r>
            <a:endParaRPr lang="es-ES" sz="1800" b="0" i="0" dirty="0">
              <a:solidFill>
                <a:schemeClr val="tx1"/>
              </a:solidFill>
              <a:latin typeface="Arial"/>
              <a:ea typeface="+mn-ea"/>
              <a:cs typeface="+mn-cs"/>
            </a:endParaRPr>
          </a:p>
        </p:txBody>
      </p:sp>
    </p:spTree>
    <p:extLst>
      <p:ext uri="{BB962C8B-B14F-4D97-AF65-F5344CB8AC3E}">
        <p14:creationId xmlns:p14="http://schemas.microsoft.com/office/powerpoint/2010/main" val="2960293977"/>
      </p:ext>
    </p:extLst>
  </p:cSld>
  <p:clrMapOvr>
    <a:masterClrMapping/>
  </p:clrMapOvr>
  <p:transition spd="med">
    <p:wipe dir="r"/>
  </p:transition>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339725" y="346985"/>
            <a:ext cx="8456613" cy="871538"/>
          </a:xfrm>
        </p:spPr>
        <p:txBody>
          <a:bodyPr/>
          <a:lstStyle/>
          <a:p>
            <a:pPr algn="l" defTabSz="814365">
              <a:spcBef>
                <a:spcPct val="0"/>
              </a:spcBef>
              <a:spcAft>
                <a:spcPct val="0"/>
              </a:spcAft>
              <a:buNone/>
              <a:tabLst>
                <a:tab pos="4803775" algn="l"/>
              </a:tabLst>
            </a:pPr>
            <a:r>
              <a:rPr lang="es-ES" sz="1300" b="1" i="0" dirty="0" smtClean="0">
                <a:solidFill>
                  <a:srgbClr val="708CA1"/>
                </a:solidFill>
                <a:latin typeface="Arial"/>
              </a:rPr>
              <a:t>Tipos de protocolos de routing vector distancia</a:t>
            </a:r>
            <a:r>
              <a:rPr lang="es-ES" sz="1800" b="1" i="0" dirty="0" smtClean="0">
                <a:solidFill>
                  <a:srgbClr val="708CA1"/>
                </a:solidFill>
                <a:latin typeface="Arial"/>
              </a:rPr>
              <a:t/>
            </a:r>
            <a:br>
              <a:rPr lang="es-ES" sz="1800" b="1" i="0" dirty="0" smtClean="0">
                <a:solidFill>
                  <a:srgbClr val="708CA1"/>
                </a:solidFill>
                <a:latin typeface="Arial"/>
              </a:rPr>
            </a:br>
            <a:r>
              <a:rPr lang="es-ES" sz="2700" b="1" i="0" dirty="0" smtClean="0">
                <a:solidFill>
                  <a:srgbClr val="708CA1"/>
                </a:solidFill>
                <a:latin typeface="Arial"/>
              </a:rPr>
              <a:t>Protocolo de routing de gateway interior mejorado</a:t>
            </a:r>
            <a:endParaRPr lang="es-ES" sz="2700" dirty="0"/>
          </a:p>
        </p:txBody>
      </p:sp>
      <p:pic>
        <p:nvPicPr>
          <p:cNvPr id="20482" name="Picture 2"/>
          <p:cNvPicPr>
            <a:picLocks noChangeAspect="1" noChangeArrowheads="1"/>
          </p:cNvPicPr>
          <p:nvPr/>
        </p:nvPicPr>
        <p:blipFill>
          <a:blip r:embed="rId3"/>
          <a:stretch>
            <a:fillRect/>
          </a:stretch>
        </p:blipFill>
        <p:spPr bwMode="auto">
          <a:xfrm>
            <a:off x="294699" y="1736219"/>
            <a:ext cx="5989985" cy="46837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6284685" y="2038373"/>
            <a:ext cx="2612571" cy="4302716"/>
          </a:xfrm>
          <a:prstGeom prst="rect">
            <a:avLst/>
          </a:prstGeom>
          <a:noFill/>
        </p:spPr>
        <p:txBody>
          <a:bodyPr wrap="square" rtlCol="0">
            <a:spAutoFit/>
          </a:bodyPr>
          <a:lstStyle/>
          <a:p>
            <a:pPr algn="l">
              <a:buNone/>
            </a:pPr>
            <a:r>
              <a:rPr lang="es-ES" sz="2400" b="0" i="0" dirty="0" smtClean="0">
                <a:solidFill>
                  <a:schemeClr val="tx1"/>
                </a:solidFill>
                <a:latin typeface="Arial"/>
              </a:rPr>
              <a:t>EIGRP</a:t>
            </a:r>
          </a:p>
          <a:p>
            <a:pPr marL="342900" indent="-342900" algn="l">
              <a:buFont typeface="Wingdings"/>
              <a:buChar char="§"/>
            </a:pPr>
            <a:r>
              <a:rPr lang="es-ES" sz="2000" b="0" i="0" dirty="0" smtClean="0">
                <a:solidFill>
                  <a:schemeClr val="tx1"/>
                </a:solidFill>
                <a:latin typeface="Arial"/>
              </a:rPr>
              <a:t>Actualizaciones dirigidas limitadas</a:t>
            </a:r>
          </a:p>
          <a:p>
            <a:pPr marL="342900" indent="-342900" algn="l">
              <a:buFont typeface="Wingdings"/>
              <a:buChar char="§"/>
            </a:pPr>
            <a:r>
              <a:rPr lang="es-ES" sz="2000" b="0" i="0" dirty="0" smtClean="0">
                <a:solidFill>
                  <a:schemeClr val="tx1"/>
                </a:solidFill>
                <a:latin typeface="Arial"/>
              </a:rPr>
              <a:t>Mecanismo de saludo de </a:t>
            </a:r>
            <a:r>
              <a:rPr lang="es-ES" sz="2000" b="0" i="0" dirty="0" err="1" smtClean="0">
                <a:solidFill>
                  <a:schemeClr val="tx1"/>
                </a:solidFill>
                <a:latin typeface="Arial"/>
              </a:rPr>
              <a:t>keepalives</a:t>
            </a:r>
            <a:endParaRPr lang="es-ES" sz="2000" b="0" i="0" dirty="0" smtClean="0">
              <a:solidFill>
                <a:schemeClr val="tx1"/>
              </a:solidFill>
              <a:latin typeface="Arial"/>
            </a:endParaRPr>
          </a:p>
          <a:p>
            <a:pPr marL="342900" indent="-342900" algn="l">
              <a:buFont typeface="Wingdings"/>
              <a:buChar char="§"/>
            </a:pPr>
            <a:r>
              <a:rPr lang="es-ES" sz="2000" b="0" i="0" dirty="0" smtClean="0">
                <a:solidFill>
                  <a:schemeClr val="tx1"/>
                </a:solidFill>
                <a:latin typeface="Arial"/>
              </a:rPr>
              <a:t>Mantenimiento de una tabla de topología</a:t>
            </a:r>
          </a:p>
          <a:p>
            <a:pPr marL="342900" indent="-342900" algn="l">
              <a:buFont typeface="Wingdings"/>
              <a:buChar char="§"/>
            </a:pPr>
            <a:r>
              <a:rPr lang="es-ES" sz="2000" b="0" i="0" dirty="0" smtClean="0">
                <a:solidFill>
                  <a:schemeClr val="tx1"/>
                </a:solidFill>
                <a:latin typeface="Arial"/>
              </a:rPr>
              <a:t>Convergencia rápida</a:t>
            </a:r>
          </a:p>
          <a:p>
            <a:pPr marL="342900" indent="-342900" algn="l">
              <a:buFont typeface="Wingdings"/>
              <a:buChar char="§"/>
            </a:pPr>
            <a:r>
              <a:rPr lang="es-ES" sz="2000" b="0" i="0" dirty="0" smtClean="0">
                <a:solidFill>
                  <a:schemeClr val="tx1"/>
                </a:solidFill>
                <a:latin typeface="Arial"/>
              </a:rPr>
              <a:t>Compatibilidad con varios protocolos de capa de red</a:t>
            </a:r>
            <a:endParaRPr lang="es-ES" sz="2000" dirty="0"/>
          </a:p>
        </p:txBody>
      </p:sp>
    </p:spTree>
    <p:extLst>
      <p:ext uri="{BB962C8B-B14F-4D97-AF65-F5344CB8AC3E}">
        <p14:creationId xmlns:p14="http://schemas.microsoft.com/office/powerpoint/2010/main" val="436171999"/>
      </p:ext>
    </p:extLst>
  </p:cSld>
  <p:clrMapOvr>
    <a:masterClrMapping/>
  </p:clrMapOvr>
  <p:transition spd="med">
    <p:wipe dir="r"/>
  </p:transition>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238125" y="1072696"/>
            <a:ext cx="8456613" cy="871538"/>
          </a:xfrm>
        </p:spPr>
        <p:txBody>
          <a:bodyPr/>
          <a:lstStyle/>
          <a:p>
            <a:pPr algn="l" defTabSz="814365">
              <a:spcBef>
                <a:spcPct val="0"/>
              </a:spcBef>
              <a:spcAft>
                <a:spcPct val="0"/>
              </a:spcAft>
              <a:buNone/>
              <a:tabLst>
                <a:tab pos="4803775" algn="l"/>
              </a:tabLst>
            </a:pPr>
            <a:r>
              <a:rPr lang="es-ES" sz="1800" b="1" i="0" smtClean="0">
                <a:solidFill>
                  <a:srgbClr val="708CA1"/>
                </a:solidFill>
                <a:latin typeface="Arial"/>
              </a:rPr>
              <a:t/>
            </a:r>
            <a:br>
              <a:rPr lang="es-ES" sz="1800" b="1" i="0" smtClean="0">
                <a:solidFill>
                  <a:srgbClr val="708CA1"/>
                </a:solidFill>
                <a:latin typeface="Arial"/>
              </a:rPr>
            </a:br>
            <a:r>
              <a:rPr lang="es-ES" sz="2800" b="1" i="0" smtClean="0">
                <a:solidFill>
                  <a:srgbClr val="708CA1"/>
                </a:solidFill>
                <a:latin typeface="Arial"/>
              </a:rPr>
              <a:t>Routing RIP y RIPng</a:t>
            </a:r>
            <a:endParaRPr lang="es-ES" sz="2800"/>
          </a:p>
        </p:txBody>
      </p:sp>
    </p:spTree>
    <p:extLst>
      <p:ext uri="{BB962C8B-B14F-4D97-AF65-F5344CB8AC3E}">
        <p14:creationId xmlns:p14="http://schemas.microsoft.com/office/powerpoint/2010/main" val="2642796363"/>
      </p:ext>
    </p:extLst>
  </p:cSld>
  <p:clrMapOvr>
    <a:masterClrMapping/>
  </p:clrMapOvr>
  <p:transition spd="med">
    <p:wipe dir="r"/>
  </p:transition>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3"/>
          <p:cNvPicPr>
            <a:picLocks noChangeAspect="1" noChangeArrowheads="1"/>
          </p:cNvPicPr>
          <p:nvPr/>
        </p:nvPicPr>
        <p:blipFill>
          <a:blip r:embed="rId3"/>
          <a:srcRect t="28130" b="-773"/>
          <a:stretch>
            <a:fillRect/>
          </a:stretch>
        </p:blipFill>
        <p:spPr bwMode="auto">
          <a:xfrm>
            <a:off x="1066801" y="3651736"/>
            <a:ext cx="6534150" cy="28885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194" name="Rectangle 2"/>
          <p:cNvSpPr>
            <a:spLocks noGrp="1" noChangeArrowheads="1"/>
          </p:cNvSpPr>
          <p:nvPr>
            <p:ph type="title"/>
          </p:nvPr>
        </p:nvSpPr>
        <p:spPr>
          <a:xfrm>
            <a:off x="351838" y="624114"/>
            <a:ext cx="8456613" cy="1113514"/>
          </a:xfrm>
        </p:spPr>
        <p:txBody>
          <a:bodyPr/>
          <a:lstStyle/>
          <a:p>
            <a:pPr algn="l" defTabSz="814365">
              <a:spcBef>
                <a:spcPct val="0"/>
              </a:spcBef>
              <a:spcAft>
                <a:spcPct val="0"/>
              </a:spcAft>
              <a:buNone/>
              <a:tabLst>
                <a:tab pos="4803775" algn="l"/>
              </a:tabLst>
            </a:pPr>
            <a:r>
              <a:rPr lang="es-ES" sz="1800" b="1" i="0" smtClean="0">
                <a:solidFill>
                  <a:srgbClr val="708CA1"/>
                </a:solidFill>
                <a:latin typeface="Arial"/>
              </a:rPr>
              <a:t>Configuración del protocolo RIP</a:t>
            </a:r>
            <a:br>
              <a:rPr lang="es-ES" sz="1800" b="1" i="0" smtClean="0">
                <a:solidFill>
                  <a:srgbClr val="708CA1"/>
                </a:solidFill>
                <a:latin typeface="Arial"/>
              </a:rPr>
            </a:br>
            <a:r>
              <a:rPr lang="es-ES" sz="2800" b="1" i="0" smtClean="0">
                <a:solidFill>
                  <a:srgbClr val="708CA1"/>
                </a:solidFill>
                <a:latin typeface="Arial"/>
              </a:rPr>
              <a:t>Modo de configuración de RIP en el router</a:t>
            </a:r>
            <a:br>
              <a:rPr lang="es-ES" sz="2800" b="1" i="0" smtClean="0">
                <a:solidFill>
                  <a:srgbClr val="708CA1"/>
                </a:solidFill>
                <a:latin typeface="Arial"/>
              </a:rPr>
            </a:br>
            <a:r>
              <a:rPr lang="es-ES" sz="2800" b="1" i="0" smtClean="0">
                <a:solidFill>
                  <a:srgbClr val="708CA1"/>
                </a:solidFill>
                <a:latin typeface="Arial"/>
              </a:rPr>
              <a:t>Anuncio de las redes</a:t>
            </a:r>
            <a:endParaRPr lang="es-ES" sz="2800"/>
          </a:p>
        </p:txBody>
      </p:sp>
      <p:pic>
        <p:nvPicPr>
          <p:cNvPr id="2150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3773" y="1969856"/>
            <a:ext cx="5561200" cy="14246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507" name="Picture 3"/>
          <p:cNvPicPr>
            <a:picLocks noChangeAspect="1" noChangeArrowheads="1"/>
          </p:cNvPicPr>
          <p:nvPr/>
        </p:nvPicPr>
        <p:blipFill>
          <a:blip r:embed="rId3"/>
          <a:srcRect b="92768"/>
          <a:stretch>
            <a:fillRect/>
          </a:stretch>
        </p:blipFill>
        <p:spPr bwMode="auto">
          <a:xfrm>
            <a:off x="533400" y="3445717"/>
            <a:ext cx="7464559" cy="3285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24692524"/>
      </p:ext>
    </p:extLst>
  </p:cSld>
  <p:clrMapOvr>
    <a:masterClrMapping/>
  </p:clrMapOvr>
  <p:transition spd="med">
    <p:wipe dir="r"/>
  </p:transition>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235724" y="362859"/>
            <a:ext cx="8734105" cy="885372"/>
          </a:xfrm>
        </p:spPr>
        <p:txBody>
          <a:bodyPr/>
          <a:lstStyle/>
          <a:p>
            <a:pPr algn="l" defTabSz="814365">
              <a:spcBef>
                <a:spcPct val="0"/>
              </a:spcBef>
              <a:spcAft>
                <a:spcPct val="0"/>
              </a:spcAft>
              <a:buNone/>
              <a:tabLst>
                <a:tab pos="4803775" algn="l"/>
              </a:tabLst>
            </a:pPr>
            <a:r>
              <a:rPr lang="es-ES" sz="1800" b="1" i="0" dirty="0" smtClean="0">
                <a:solidFill>
                  <a:srgbClr val="708CA1"/>
                </a:solidFill>
                <a:latin typeface="Arial"/>
              </a:rPr>
              <a:t>Configuración del protocolo RIP</a:t>
            </a:r>
            <a:br>
              <a:rPr lang="es-ES" sz="1800" b="1" i="0" dirty="0" smtClean="0">
                <a:solidFill>
                  <a:srgbClr val="708CA1"/>
                </a:solidFill>
                <a:latin typeface="Arial"/>
              </a:rPr>
            </a:br>
            <a:r>
              <a:rPr lang="es-ES" sz="2700" b="1" i="0" dirty="0" smtClean="0">
                <a:solidFill>
                  <a:srgbClr val="708CA1"/>
                </a:solidFill>
                <a:latin typeface="Arial"/>
              </a:rPr>
              <a:t>Análisis de la configuración predeterminada de RIP</a:t>
            </a:r>
            <a:endParaRPr lang="es-ES" sz="2700" dirty="0"/>
          </a:p>
        </p:txBody>
      </p:sp>
      <p:pic>
        <p:nvPicPr>
          <p:cNvPr id="22530" name="Picture 2"/>
          <p:cNvPicPr>
            <a:picLocks noChangeAspect="1" noChangeArrowheads="1"/>
          </p:cNvPicPr>
          <p:nvPr/>
        </p:nvPicPr>
        <p:blipFill>
          <a:blip r:embed="rId3"/>
          <a:stretch>
            <a:fillRect/>
          </a:stretch>
        </p:blipFill>
        <p:spPr bwMode="auto">
          <a:xfrm>
            <a:off x="304799" y="2305327"/>
            <a:ext cx="4095750" cy="38992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2531" name="Picture 3"/>
          <p:cNvPicPr>
            <a:picLocks noChangeAspect="1" noChangeArrowheads="1"/>
          </p:cNvPicPr>
          <p:nvPr/>
        </p:nvPicPr>
        <p:blipFill>
          <a:blip r:embed="rId4"/>
          <a:stretch>
            <a:fillRect/>
          </a:stretch>
        </p:blipFill>
        <p:spPr bwMode="auto">
          <a:xfrm>
            <a:off x="4646240" y="3023961"/>
            <a:ext cx="4145026" cy="2000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20841689"/>
      </p:ext>
    </p:extLst>
  </p:cSld>
  <p:clrMapOvr>
    <a:masterClrMapping/>
  </p:clrMapOvr>
  <p:transition spd="med">
    <p:wipe dir="r"/>
  </p:transition>
  <p:timing>
    <p:tnLst>
      <p:par>
        <p:cTn id="1" dur="indefinite" restart="never" nodeType="tmRoot"/>
      </p:par>
    </p:tnLst>
  </p:timing>
</p:sld>
</file>

<file path=ppt/theme/theme1.xml><?xml version="1.0" encoding="utf-8"?>
<a:theme xmlns:a="http://schemas.openxmlformats.org/drawingml/2006/main" name="PPT-TMPLT-WHT_C">
  <a:themeElements>
    <a:clrScheme name="PPT-TMPLT-WHT_C 1">
      <a:dk1>
        <a:srgbClr val="000000"/>
      </a:dk1>
      <a:lt1>
        <a:srgbClr val="FFFFFF"/>
      </a:lt1>
      <a:dk2>
        <a:srgbClr val="0183B7"/>
      </a:dk2>
      <a:lt2>
        <a:srgbClr val="000000"/>
      </a:lt2>
      <a:accent1>
        <a:srgbClr val="0183B7"/>
      </a:accent1>
      <a:accent2>
        <a:srgbClr val="B21A1A"/>
      </a:accent2>
      <a:accent3>
        <a:srgbClr val="FFFFFF"/>
      </a:accent3>
      <a:accent4>
        <a:srgbClr val="000000"/>
      </a:accent4>
      <a:accent5>
        <a:srgbClr val="AAC1D8"/>
      </a:accent5>
      <a:accent6>
        <a:srgbClr val="A11616"/>
      </a:accent6>
      <a:hlink>
        <a:srgbClr val="83A2CF"/>
      </a:hlink>
      <a:folHlink>
        <a:srgbClr val="EFB525"/>
      </a:folHlink>
    </a:clrScheme>
    <a:fontScheme name="PPT-TMPLT-WHT_C">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82124" tIns="41061" rIns="82124" bIns="41061" numCol="1" anchor="ctr" anchorCtr="0" compatLnSpc="1">
        <a:prstTxWarp prst="textNoShape">
          <a:avLst/>
        </a:prstTxWarp>
        <a:spAutoFit/>
      </a:bodyPr>
      <a:lstStyle>
        <a:defPPr marL="0" marR="0" indent="0" algn="ctr" defTabSz="814388" rtl="0" eaLnBrk="0" fontAlgn="base" latinLnBrk="0" hangingPunct="0">
          <a:lnSpc>
            <a:spcPct val="9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82124" tIns="41061" rIns="82124" bIns="41061" numCol="1" anchor="ctr" anchorCtr="0" compatLnSpc="1">
        <a:prstTxWarp prst="textNoShape">
          <a:avLst/>
        </a:prstTxWarp>
        <a:spAutoFit/>
      </a:bodyPr>
      <a:lstStyle>
        <a:defPPr marL="0" marR="0" indent="0" algn="ctr" defTabSz="814388" rtl="0" eaLnBrk="0" fontAlgn="base" latinLnBrk="0" hangingPunct="0">
          <a:lnSpc>
            <a:spcPct val="9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PPT-TMPLT-WHT_C 1">
        <a:dk1>
          <a:srgbClr val="000000"/>
        </a:dk1>
        <a:lt1>
          <a:srgbClr val="FFFFFF"/>
        </a:lt1>
        <a:dk2>
          <a:srgbClr val="0183B7"/>
        </a:dk2>
        <a:lt2>
          <a:srgbClr val="000000"/>
        </a:lt2>
        <a:accent1>
          <a:srgbClr val="0183B7"/>
        </a:accent1>
        <a:accent2>
          <a:srgbClr val="B21A1A"/>
        </a:accent2>
        <a:accent3>
          <a:srgbClr val="FFFFFF"/>
        </a:accent3>
        <a:accent4>
          <a:srgbClr val="000000"/>
        </a:accent4>
        <a:accent5>
          <a:srgbClr val="AAC1D8"/>
        </a:accent5>
        <a:accent6>
          <a:srgbClr val="A11616"/>
        </a:accent6>
        <a:hlink>
          <a:srgbClr val="83A2CF"/>
        </a:hlink>
        <a:folHlink>
          <a:srgbClr val="EFB525"/>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NetAcad-4F_PPT-WHT_060408">
  <a:themeElements>
    <a:clrScheme name="Oct_2006_Cisco White Template 1">
      <a:dk1>
        <a:srgbClr val="000000"/>
      </a:dk1>
      <a:lt1>
        <a:srgbClr val="FFFFFF"/>
      </a:lt1>
      <a:dk2>
        <a:srgbClr val="0183B7"/>
      </a:dk2>
      <a:lt2>
        <a:srgbClr val="000000"/>
      </a:lt2>
      <a:accent1>
        <a:srgbClr val="0183B7"/>
      </a:accent1>
      <a:accent2>
        <a:srgbClr val="B21A1A"/>
      </a:accent2>
      <a:accent3>
        <a:srgbClr val="FFFFFF"/>
      </a:accent3>
      <a:accent4>
        <a:srgbClr val="000000"/>
      </a:accent4>
      <a:accent5>
        <a:srgbClr val="AAC1D8"/>
      </a:accent5>
      <a:accent6>
        <a:srgbClr val="A11616"/>
      </a:accent6>
      <a:hlink>
        <a:srgbClr val="83A2CF"/>
      </a:hlink>
      <a:folHlink>
        <a:srgbClr val="EFB525"/>
      </a:folHlink>
    </a:clrScheme>
    <a:fontScheme name="Oct_2006_Cisco White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82124" tIns="41061" rIns="82124" bIns="41061" numCol="1" anchor="ctr" anchorCtr="0" compatLnSpc="1">
        <a:prstTxWarp prst="textNoShape">
          <a:avLst/>
        </a:prstTxWarp>
        <a:spAutoFit/>
      </a:bodyPr>
      <a:lstStyle>
        <a:defPPr marL="0" marR="0" indent="0" algn="ctr" defTabSz="814388" rtl="0" eaLnBrk="0" fontAlgn="base" latinLnBrk="0" hangingPunct="0">
          <a:lnSpc>
            <a:spcPct val="9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82124" tIns="41061" rIns="82124" bIns="41061" numCol="1" anchor="ctr" anchorCtr="0" compatLnSpc="1">
        <a:prstTxWarp prst="textNoShape">
          <a:avLst/>
        </a:prstTxWarp>
        <a:spAutoFit/>
      </a:bodyPr>
      <a:lstStyle>
        <a:defPPr marL="0" marR="0" indent="0" algn="ctr" defTabSz="814388" rtl="0" eaLnBrk="0" fontAlgn="base" latinLnBrk="0" hangingPunct="0">
          <a:lnSpc>
            <a:spcPct val="9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Oct_2006_Cisco White Template 1">
        <a:dk1>
          <a:srgbClr val="000000"/>
        </a:dk1>
        <a:lt1>
          <a:srgbClr val="FFFFFF"/>
        </a:lt1>
        <a:dk2>
          <a:srgbClr val="0183B7"/>
        </a:dk2>
        <a:lt2>
          <a:srgbClr val="000000"/>
        </a:lt2>
        <a:accent1>
          <a:srgbClr val="0183B7"/>
        </a:accent1>
        <a:accent2>
          <a:srgbClr val="B21A1A"/>
        </a:accent2>
        <a:accent3>
          <a:srgbClr val="FFFFFF"/>
        </a:accent3>
        <a:accent4>
          <a:srgbClr val="000000"/>
        </a:accent4>
        <a:accent5>
          <a:srgbClr val="AAC1D8"/>
        </a:accent5>
        <a:accent6>
          <a:srgbClr val="A11616"/>
        </a:accent6>
        <a:hlink>
          <a:srgbClr val="83A2CF"/>
        </a:hlink>
        <a:folHlink>
          <a:srgbClr val="EFB525"/>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23279</TotalTime>
  <Pages>28</Pages>
  <Words>5535</Words>
  <Application>Microsoft Office PowerPoint</Application>
  <PresentationFormat>Presentación en pantalla (4:3)</PresentationFormat>
  <Paragraphs>731</Paragraphs>
  <Slides>139</Slides>
  <Notes>130</Notes>
  <HiddenSlides>0</HiddenSlides>
  <MMClips>0</MMClips>
  <ScaleCrop>false</ScaleCrop>
  <HeadingPairs>
    <vt:vector size="4" baseType="variant">
      <vt:variant>
        <vt:lpstr>Tema</vt:lpstr>
      </vt:variant>
      <vt:variant>
        <vt:i4>2</vt:i4>
      </vt:variant>
      <vt:variant>
        <vt:lpstr>Títulos de diapositiva</vt:lpstr>
      </vt:variant>
      <vt:variant>
        <vt:i4>139</vt:i4>
      </vt:variant>
    </vt:vector>
  </HeadingPairs>
  <TitlesOfParts>
    <vt:vector size="141" baseType="lpstr">
      <vt:lpstr>PPT-TMPLT-WHT_C</vt:lpstr>
      <vt:lpstr>NetAcad-4F_PPT-WHT_060408</vt:lpstr>
      <vt:lpstr>Capítulo 6: Routing estático </vt:lpstr>
      <vt:lpstr>Capítulo 6</vt:lpstr>
      <vt:lpstr>Capítulo 6: Objetivos</vt:lpstr>
      <vt:lpstr>Capítulo 6: Objetivos (continuación)</vt:lpstr>
      <vt:lpstr>Routing estático Alcance de redes remotas</vt:lpstr>
      <vt:lpstr>Routing estático ¿Por qué utilizar el routing estático?</vt:lpstr>
      <vt:lpstr>Routing estático ¿Por qué utilizar el routing estático? (continuación)</vt:lpstr>
      <vt:lpstr>Routing estático Cuándo usar rutas estáticas</vt:lpstr>
      <vt:lpstr>Tipos de rutas estáticas Aplicaciones de las rutas estáticas</vt:lpstr>
      <vt:lpstr>Tipos de rutas estáticas Ruta estática estándar</vt:lpstr>
      <vt:lpstr>Tipos de rutas estáticas Ruta estática predeterminada</vt:lpstr>
      <vt:lpstr>Tipos de rutas estáticas Ruta estática resumida</vt:lpstr>
      <vt:lpstr>Tipos de rutas estáticas Ruta estática flotante</vt:lpstr>
      <vt:lpstr>Configuración de rutas estáticas IPv4 Comando ip route</vt:lpstr>
      <vt:lpstr>Configuración de rutas estáticas IPv4 Opciones de siguiente salto</vt:lpstr>
      <vt:lpstr>Configuración de rutas estáticas IPv4 Configuración de una ruta estática de siguiente salto</vt:lpstr>
      <vt:lpstr>Presentación de PowerPoint</vt:lpstr>
      <vt:lpstr>Configuración de rutas estáticas IPv4 Configuración de rutas estáticas conectadas directamente</vt:lpstr>
      <vt:lpstr>Configuración de rutas estáticas IPv4 Configuración de una ruta estática completamente especificada</vt:lpstr>
      <vt:lpstr>Configuración de rutas estáticas IPv4 Verificación de una ruta estática</vt:lpstr>
      <vt:lpstr>Configuración de rutas predeterminadas IPv4 Ruta estática predeterminada</vt:lpstr>
      <vt:lpstr>Configuración de rutas predeterminadas IPv4 Configuración de una ruta estática predeterminada</vt:lpstr>
      <vt:lpstr>Configuración de rutas predeterminadas IPv4 Verificación de una ruta estática predeterminada</vt:lpstr>
      <vt:lpstr>Configuración de rutas estáticas IPv6 Comando ipv6 route</vt:lpstr>
      <vt:lpstr>Configuración de rutas estáticas IPv6 Opciones de siguiente salto</vt:lpstr>
      <vt:lpstr>Configuración de rutas estáticas IPv6 Configuración de una ruta estática IPv6 de siguiente salto</vt:lpstr>
      <vt:lpstr>Configuración de rutas estáticas IPv6 Configuración de una ruta estática IPv6 conectada directamente</vt:lpstr>
      <vt:lpstr>Configuración de rutas estáticas IPv6 Configuración de una ruta estática IPv6 completamente especificada</vt:lpstr>
      <vt:lpstr>Configuración de rutas estáticas IPv6 Verificación de rutas estáticas IPv6</vt:lpstr>
      <vt:lpstr>Configuración de rutas predeterminadas IPv6 Ruta estática predeterminada IPv6</vt:lpstr>
      <vt:lpstr>Configuración de rutas predeterminadas IPv6 Configuración de una ruta estática predeterminada IPv6</vt:lpstr>
      <vt:lpstr>Configuración de rutas predeterminadas IPv6 Verificación de una ruta estática predeterminada</vt:lpstr>
      <vt:lpstr>Direccionamiento con clase Direccionamiento de red con clase</vt:lpstr>
      <vt:lpstr>Direccionamiento con clase Máscaras de subred con clase</vt:lpstr>
      <vt:lpstr>Direccionamiento con clase Ejemplo de protocolo de routing con clase</vt:lpstr>
      <vt:lpstr>Direccionamiento con clase Desperdicio de direccionamiento con clase</vt:lpstr>
      <vt:lpstr>CIDR Routing entre dominios sin clase</vt:lpstr>
      <vt:lpstr>CIDR CIDR y sumarización de ruta</vt:lpstr>
      <vt:lpstr>CIDR Ejemplo de CIDR de routing estático</vt:lpstr>
      <vt:lpstr>CIDR Ejemplo de protocolo de routing sin clase</vt:lpstr>
      <vt:lpstr>VLSM Máscara de subred de longitud fija</vt:lpstr>
      <vt:lpstr>VLSM Máscara de subred de longitud variable</vt:lpstr>
      <vt:lpstr>VLSM VLSM en acción</vt:lpstr>
      <vt:lpstr>VLSM Subdivisión de subredes</vt:lpstr>
      <vt:lpstr>VLSM Ejemplo de VLSM</vt:lpstr>
      <vt:lpstr>Configuración de rutas resumidas IPv4 Sumarización de ruta</vt:lpstr>
      <vt:lpstr>Configuración de rutas resumidas IPv4 Cálculo de una ruta resumida</vt:lpstr>
      <vt:lpstr>Configuración de rutas resumidas IPv4 Ejemplo de ruta estática resumida</vt:lpstr>
      <vt:lpstr>Configuración de rutas resumidas IPv6 Resumen de direcciones de red IPv6</vt:lpstr>
      <vt:lpstr>Configuración de rutas resumidas IPv6 Cálculo de direcciones de red IPv6</vt:lpstr>
      <vt:lpstr>Configuración de rutas resumidas IPv6 Configuración de una dirección de resumen IPv6</vt:lpstr>
      <vt:lpstr>Configuración de rutas estáticas flotantes Rutas estáticas flotantes</vt:lpstr>
      <vt:lpstr>Configuración de rutas estáticas flotantes Configuración de una ruta estática flotante</vt:lpstr>
      <vt:lpstr>Configuración de rutas estáticas flotantes Prueba de la ruta estática flotante</vt:lpstr>
      <vt:lpstr>Resolución de problemas de configuración de rutas estáticas y predeterminadas IPv4 Resolución de problemas de una ruta faltante</vt:lpstr>
      <vt:lpstr>Capítulo 6: Resumen</vt:lpstr>
      <vt:lpstr>Capítulo 6: Resumen (continuación)</vt:lpstr>
      <vt:lpstr>Capítulo 6: Resumen (continuación)</vt:lpstr>
      <vt:lpstr>Presentación de PowerPoint</vt:lpstr>
      <vt:lpstr>Capítulo 7: Routing dinámico</vt:lpstr>
      <vt:lpstr>Capítulo 7</vt:lpstr>
      <vt:lpstr>Capítulo 7: Objetivos</vt:lpstr>
      <vt:lpstr>Capítulo 7: Objetivos (continuación)</vt:lpstr>
      <vt:lpstr>Protocolos de routing dinámico</vt:lpstr>
      <vt:lpstr>Funcionamiento del protocolo de routing dinámico La evolución de los protocolos de routing dinámico</vt:lpstr>
      <vt:lpstr>Funcionamiento del protocolo de routing dinámico Propósito de los protocolos de routing dinámico</vt:lpstr>
      <vt:lpstr>Funcionamiento del protocolo de routing dinámico Propósito de los protocolos de routing dinámico</vt:lpstr>
      <vt:lpstr>Funcionamiento del protocolo de routing dinámico Propósito de los protocolos de routing dinámico</vt:lpstr>
      <vt:lpstr>Funcionamiento del protocolo de routing dinámico Función de los protocolos de routing dinámico</vt:lpstr>
      <vt:lpstr>Comparación entre routing dinámico y estático Uso del routing estático</vt:lpstr>
      <vt:lpstr>Comparación entre routing dinámico y estático Uso del routing estático</vt:lpstr>
      <vt:lpstr>Comparación entre routing dinámico y estático Ventajas y desventajas del routing estático</vt:lpstr>
      <vt:lpstr>Comparación entre routing dinámico y estático Ventajas y desventajas del routing dinámico</vt:lpstr>
      <vt:lpstr>Aspectos básicos de la operación de los protocolos de routing Funcionamiento del protocolo de routing dinámico</vt:lpstr>
      <vt:lpstr>Aspectos básicos del funcionamiento del protocolo de routing Arranque en frío</vt:lpstr>
      <vt:lpstr>Aspectos básicos del funcionamiento del protocolo de routing Detección de redes</vt:lpstr>
      <vt:lpstr>Aspectos básicos del funcionamiento del protocolo de routing Detección de redes</vt:lpstr>
      <vt:lpstr>Aspectos básicos del funcionamiento del protocolo de routing Detección de redes</vt:lpstr>
      <vt:lpstr>Aspectos básicos del funcionamiento del protocolo de routing Intercambio de información de routing</vt:lpstr>
      <vt:lpstr>Aspectos básicos del funcionamiento del protocolo de routing Intercambio de información de routing</vt:lpstr>
      <vt:lpstr>Aspectos básicos del funcionamiento del protocolo de routing Intercambio de información de routing</vt:lpstr>
      <vt:lpstr>Aspectos básicos del funcionamiento del protocolo de routing Cómo se logra la convergencia</vt:lpstr>
      <vt:lpstr>Tipos de protocolos de routing Clasificación de los protocolos de routing</vt:lpstr>
      <vt:lpstr>Tipos de protocolos de routing Protocolos de routing IGP y EGP</vt:lpstr>
      <vt:lpstr>Tipos de protocolos de routing Protocolos de routing vector distancia</vt:lpstr>
      <vt:lpstr>Tipos de protocolos de routing Protocolos vector distancia o de routing de estado de enlace</vt:lpstr>
      <vt:lpstr>Tipos de protocolos de routing Protocolos de routing de estado de enlace</vt:lpstr>
      <vt:lpstr>Tipos de protocolos de routing Protocolos de routing con clase</vt:lpstr>
      <vt:lpstr>Tipos de protocolos de routing Protocolos de routing sin clase</vt:lpstr>
      <vt:lpstr>Tipos de protocolos de routing Características de los protocolos de routing</vt:lpstr>
      <vt:lpstr>Tipos de protocolos de routing Métricas de los protocolos de routing</vt:lpstr>
      <vt:lpstr> Routing dinámico vector distancia</vt:lpstr>
      <vt:lpstr>Funcionamiento del protocolo de routing vector distancia Tecnologías vector distancia</vt:lpstr>
      <vt:lpstr>Funcionamiento del protocolo de routing vector distancia Algoritmo vector distancia</vt:lpstr>
      <vt:lpstr>Tipos de protocolos de routing vector distancia Protocolo de información de routing</vt:lpstr>
      <vt:lpstr>Tipos de protocolos de routing vector distancia Protocolo de routing de gateway interior mejorado</vt:lpstr>
      <vt:lpstr> Routing RIP y RIPng</vt:lpstr>
      <vt:lpstr>Configuración del protocolo RIP Modo de configuración de RIP en el router Anuncio de las redes</vt:lpstr>
      <vt:lpstr>Configuración del protocolo RIP Análisis de la configuración predeterminada de RIP</vt:lpstr>
      <vt:lpstr>Presentación de PowerPoint</vt:lpstr>
      <vt:lpstr>Configuración del protocolo RIP Habilitación de RIPv2</vt:lpstr>
      <vt:lpstr>Configuración del protocolo RIP Configuración de interfaces pasivas</vt:lpstr>
      <vt:lpstr>Configuración del protocolo RIP Propagación de rutas predeterminadas</vt:lpstr>
      <vt:lpstr>Configuración del protocolo RIPng Anuncio de redes IPv6</vt:lpstr>
      <vt:lpstr>Configuración del protocolo RIPng Análisis de la configuración de RIPng</vt:lpstr>
      <vt:lpstr>Configuración del protocolo RIPng Análisis de la configuración de RIPng</vt:lpstr>
      <vt:lpstr> Routing dinámico de estado de enlace</vt:lpstr>
      <vt:lpstr>Funcionamiento del protocolo de routing de estado de enlace Protocolos Shortest Path First</vt:lpstr>
      <vt:lpstr>Funcionamiento del protocolo de routing de estado de enlace Algoritmo de Dijkstra</vt:lpstr>
      <vt:lpstr>Actualizaciones de estado de enlace Proceso de routing de estado de enlace</vt:lpstr>
      <vt:lpstr>Actualizaciones de estado de enlace Enlace y estado de enlace</vt:lpstr>
      <vt:lpstr>Actualizaciones de estado de enlace Saludo</vt:lpstr>
      <vt:lpstr>Actualizaciones de estado de enlace Saludo</vt:lpstr>
      <vt:lpstr>Actualizaciones de estado de enlace Saturación con LSP</vt:lpstr>
      <vt:lpstr>Actualizaciones de estado de enlace Armado de la base de datos de estado de enlace</vt:lpstr>
      <vt:lpstr>Actualizaciones de estado de enlace Armado del árbol SPF</vt:lpstr>
      <vt:lpstr>Actualizaciones de estado de enlace Armado del árbol SPF</vt:lpstr>
      <vt:lpstr>Actualizaciones de estado de enlace Agregado de rutas OSPF a la tabla de routing</vt:lpstr>
      <vt:lpstr>Razones para utilizar protocolos de routing de estado de enlace ¿Por qué utilizar protocolos de estado de enlace?</vt:lpstr>
      <vt:lpstr>Razones para utilizar protocolos de routing de estado de enlace Desventajas de los protocolos de estado de enlace</vt:lpstr>
      <vt:lpstr>Razones para utilizar protocolos de routing de estado de enlace Protocolos que utilizan estado de enlace</vt:lpstr>
      <vt:lpstr> La tabla de routing</vt:lpstr>
      <vt:lpstr>Partes de una entrada de ruta IPv4 Entradas de tabla de routing</vt:lpstr>
      <vt:lpstr>Presentación de PowerPoint</vt:lpstr>
      <vt:lpstr>Partes de una entrada de ruta IPv4 Entradas conectadas directamente</vt:lpstr>
      <vt:lpstr>Partes de una entrada de ruta IPv4 Entradas de red remota</vt:lpstr>
      <vt:lpstr>Rutas IPv4 descubiertas en forma dinámica Términos de la tabla de routing</vt:lpstr>
      <vt:lpstr>Rutas IPv4 descubiertas en forma dinámica Ruta final</vt:lpstr>
      <vt:lpstr>Rutas IPv4 descubiertas en forma dinámica Ruta de nivel 1</vt:lpstr>
      <vt:lpstr>Rutas IPv4 descubiertas en forma dinámica Ruta principal de nivel 1</vt:lpstr>
      <vt:lpstr>Rutas IPv4 descubiertas en forma dinámica Ruta secundaria de nivel 2</vt:lpstr>
      <vt:lpstr>Proceso de búsqueda de rutas IPv4 Mejor ruta = coincidencia más larga</vt:lpstr>
      <vt:lpstr>Análisis de una tabla de routing IPv6 Entradas conectadas directamente</vt:lpstr>
      <vt:lpstr>Análisis de una tabla de routing IPv6 Entradas de redes IPv6 remotas</vt:lpstr>
      <vt:lpstr>Capítulo 7: Resumen</vt:lpstr>
      <vt:lpstr>Capítulo 7: Resumen</vt:lpstr>
      <vt:lpstr>Se tiene una dirección  IP  de destino 192.168.12.227¿por cual interfaz se mandaria dicho paquete? </vt:lpstr>
      <vt:lpstr>Capítulo 7: Resumen</vt:lpstr>
      <vt:lpstr>Presentación de PowerPoint</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ITE PC v4.0 Chapter 1</dc:title>
  <dc:creator>Karen Alderson</dc:creator>
  <cp:lastModifiedBy>Sergio Arturo M</cp:lastModifiedBy>
  <cp:revision>1171</cp:revision>
  <cp:lastPrinted>1999-01-27T00:54:54Z</cp:lastPrinted>
  <dcterms:created xsi:type="dcterms:W3CDTF">2006-10-23T15:07:30Z</dcterms:created>
  <dcterms:modified xsi:type="dcterms:W3CDTF">2016-04-29T19:41:09Z</dcterms:modified>
</cp:coreProperties>
</file>